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830" r:id="rId3"/>
    <p:sldId id="471" r:id="rId4"/>
    <p:sldId id="472" r:id="rId5"/>
    <p:sldId id="473" r:id="rId6"/>
    <p:sldId id="457" r:id="rId7"/>
    <p:sldId id="459" r:id="rId8"/>
    <p:sldId id="460" r:id="rId9"/>
    <p:sldId id="259" r:id="rId10"/>
    <p:sldId id="831" r:id="rId11"/>
    <p:sldId id="832" r:id="rId12"/>
    <p:sldId id="833" r:id="rId13"/>
    <p:sldId id="835" r:id="rId14"/>
    <p:sldId id="837" r:id="rId15"/>
    <p:sldId id="838" r:id="rId16"/>
    <p:sldId id="839" r:id="rId17"/>
    <p:sldId id="386" r:id="rId18"/>
    <p:sldId id="392" r:id="rId19"/>
    <p:sldId id="840" r:id="rId20"/>
    <p:sldId id="841" r:id="rId21"/>
    <p:sldId id="834" r:id="rId22"/>
    <p:sldId id="866" r:id="rId23"/>
    <p:sldId id="842" r:id="rId24"/>
    <p:sldId id="861" r:id="rId25"/>
    <p:sldId id="843" r:id="rId26"/>
    <p:sldId id="863" r:id="rId27"/>
    <p:sldId id="836" r:id="rId28"/>
    <p:sldId id="844" r:id="rId29"/>
    <p:sldId id="864" r:id="rId30"/>
    <p:sldId id="391" r:id="rId31"/>
    <p:sldId id="865" r:id="rId32"/>
    <p:sldId id="421" r:id="rId33"/>
    <p:sldId id="422" r:id="rId34"/>
    <p:sldId id="867" r:id="rId35"/>
    <p:sldId id="868" r:id="rId36"/>
    <p:sldId id="869" r:id="rId37"/>
    <p:sldId id="860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41E7CF-FDCF-4F69-A110-39EA7CE48636}" v="2" dt="2023-11-20T16:50:46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Alshihayb, Talal Saleh" userId="7963d262-8874-472d-9935-1faf07e635eb" providerId="ADAL" clId="{1814F31E-F0B7-4AEA-99A5-3E31118D4198}"/>
    <pc:docChg chg="modSld">
      <pc:chgData name="Alshihayb, Talal Saleh" userId="7963d262-8874-472d-9935-1faf07e635eb" providerId="ADAL" clId="{1814F31E-F0B7-4AEA-99A5-3E31118D4198}" dt="2022-12-13T12:27:27.510" v="11" actId="20577"/>
      <pc:docMkLst>
        <pc:docMk/>
      </pc:docMkLst>
      <pc:sldChg chg="modSp mod">
        <pc:chgData name="Alshihayb, Talal Saleh" userId="7963d262-8874-472d-9935-1faf07e635eb" providerId="ADAL" clId="{1814F31E-F0B7-4AEA-99A5-3E31118D4198}" dt="2022-12-13T12:27:27.510" v="11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1814F31E-F0B7-4AEA-99A5-3E31118D4198}" dt="2022-12-13T12:27:27.510" v="11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C141E7CF-FDCF-4F69-A110-39EA7CE48636}"/>
    <pc:docChg chg="custSel modSld">
      <pc:chgData name="Dr. Talal Saleh Alshihayb" userId="8b043d94-c3bc-4766-b109-9fc93264eb2d" providerId="ADAL" clId="{C141E7CF-FDCF-4F69-A110-39EA7CE48636}" dt="2023-11-22T10:55:00.340" v="16" actId="404"/>
      <pc:docMkLst>
        <pc:docMk/>
      </pc:docMkLst>
      <pc:sldChg chg="addSp delSp modSp mod">
        <pc:chgData name="Dr. Talal Saleh Alshihayb" userId="8b043d94-c3bc-4766-b109-9fc93264eb2d" providerId="ADAL" clId="{C141E7CF-FDCF-4F69-A110-39EA7CE48636}" dt="2023-11-22T10:55:00.340" v="16" actId="404"/>
        <pc:sldMkLst>
          <pc:docMk/>
          <pc:sldMk cId="1929648928" sldId="455"/>
        </pc:sldMkLst>
        <pc:spChg chg="mod">
          <ac:chgData name="Dr. Talal Saleh Alshihayb" userId="8b043d94-c3bc-4766-b109-9fc93264eb2d" providerId="ADAL" clId="{C141E7CF-FDCF-4F69-A110-39EA7CE48636}" dt="2023-11-20T16:50:31.052" v="0" actId="207"/>
          <ac:spMkLst>
            <pc:docMk/>
            <pc:sldMk cId="1929648928" sldId="455"/>
            <ac:spMk id="2" creationId="{8D4D7CA5-E776-45DC-8A6F-61F81BE0ACA9}"/>
          </ac:spMkLst>
        </pc:spChg>
        <pc:spChg chg="del">
          <ac:chgData name="Dr. Talal Saleh Alshihayb" userId="8b043d94-c3bc-4766-b109-9fc93264eb2d" providerId="ADAL" clId="{C141E7CF-FDCF-4F69-A110-39EA7CE48636}" dt="2023-11-20T16:50:34.997" v="1" actId="478"/>
          <ac:spMkLst>
            <pc:docMk/>
            <pc:sldMk cId="1929648928" sldId="455"/>
            <ac:spMk id="3" creationId="{35C1F8C3-0544-41D9-8002-87D4C6DBA6D6}"/>
          </ac:spMkLst>
        </pc:spChg>
        <pc:spChg chg="add del mod">
          <ac:chgData name="Dr. Talal Saleh Alshihayb" userId="8b043d94-c3bc-4766-b109-9fc93264eb2d" providerId="ADAL" clId="{C141E7CF-FDCF-4F69-A110-39EA7CE48636}" dt="2023-11-20T16:50:36.699" v="2" actId="478"/>
          <ac:spMkLst>
            <pc:docMk/>
            <pc:sldMk cId="1929648928" sldId="455"/>
            <ac:spMk id="7" creationId="{D731C4A4-C40E-0234-9C93-0097D5C1EC4A}"/>
          </ac:spMkLst>
        </pc:spChg>
        <pc:spChg chg="del">
          <ac:chgData name="Dr. Talal Saleh Alshihayb" userId="8b043d94-c3bc-4766-b109-9fc93264eb2d" providerId="ADAL" clId="{C141E7CF-FDCF-4F69-A110-39EA7CE48636}" dt="2023-11-20T16:50:34.997" v="1" actId="478"/>
          <ac:spMkLst>
            <pc:docMk/>
            <pc:sldMk cId="1929648928" sldId="455"/>
            <ac:spMk id="8" creationId="{3020DE8D-E33C-47D7-8C72-0C3093FD020C}"/>
          </ac:spMkLst>
        </pc:spChg>
        <pc:spChg chg="add mod">
          <ac:chgData name="Dr. Talal Saleh Alshihayb" userId="8b043d94-c3bc-4766-b109-9fc93264eb2d" providerId="ADAL" clId="{C141E7CF-FDCF-4F69-A110-39EA7CE48636}" dt="2023-11-22T10:55:00.340" v="16" actId="404"/>
          <ac:spMkLst>
            <pc:docMk/>
            <pc:sldMk cId="1929648928" sldId="455"/>
            <ac:spMk id="9" creationId="{F2A10AAB-77E4-886E-4DD2-CE827BC84A9A}"/>
          </ac:spMkLst>
        </pc:spChg>
        <pc:spChg chg="add mod">
          <ac:chgData name="Dr. Talal Saleh Alshihayb" userId="8b043d94-c3bc-4766-b109-9fc93264eb2d" providerId="ADAL" clId="{C141E7CF-FDCF-4F69-A110-39EA7CE48636}" dt="2023-11-20T16:50:37.012" v="3"/>
          <ac:spMkLst>
            <pc:docMk/>
            <pc:sldMk cId="1929648928" sldId="455"/>
            <ac:spMk id="10" creationId="{9E66E882-A852-DD72-E0F1-051E7C3061EA}"/>
          </ac:spMkLst>
        </pc:spChg>
        <pc:spChg chg="add mod">
          <ac:chgData name="Dr. Talal Saleh Alshihayb" userId="8b043d94-c3bc-4766-b109-9fc93264eb2d" providerId="ADAL" clId="{C141E7CF-FDCF-4F69-A110-39EA7CE48636}" dt="2023-11-22T10:54:56.681" v="15" actId="20577"/>
          <ac:spMkLst>
            <pc:docMk/>
            <pc:sldMk cId="1929648928" sldId="455"/>
            <ac:spMk id="11" creationId="{03FB89F6-A423-1D81-29E5-DFA987E63400}"/>
          </ac:spMkLst>
        </pc:spChg>
        <pc:picChg chg="add mod">
          <ac:chgData name="Dr. Talal Saleh Alshihayb" userId="8b043d94-c3bc-4766-b109-9fc93264eb2d" providerId="ADAL" clId="{C141E7CF-FDCF-4F69-A110-39EA7CE48636}" dt="2023-11-20T16:50:46.027" v="6"/>
          <ac:picMkLst>
            <pc:docMk/>
            <pc:sldMk cId="1929648928" sldId="455"/>
            <ac:picMk id="12" creationId="{9E078BBC-4C1A-4DAD-C547-078597FDB576}"/>
          </ac:picMkLst>
        </pc:picChg>
      </pc:sldChg>
    </pc:docChg>
  </pc:docChgLst>
  <pc:docChgLst>
    <pc:chgData name="Dr. Talal Saleh Alshihayb" userId="8b043d94-c3bc-4766-b109-9fc93264eb2d" providerId="ADAL" clId="{1814F31E-F0B7-4AEA-99A5-3E31118D4198}"/>
    <pc:docChg chg="undo custSel addSld delSld modSld sldOrd">
      <pc:chgData name="Dr. Talal Saleh Alshihayb" userId="8b043d94-c3bc-4766-b109-9fc93264eb2d" providerId="ADAL" clId="{1814F31E-F0B7-4AEA-99A5-3E31118D4198}" dt="2023-01-29T06:52:43.893" v="6691" actId="27636"/>
      <pc:docMkLst>
        <pc:docMk/>
      </pc:docMkLst>
      <pc:sldChg chg="addSp modSp add del ord">
        <pc:chgData name="Dr. Talal Saleh Alshihayb" userId="8b043d94-c3bc-4766-b109-9fc93264eb2d" providerId="ADAL" clId="{1814F31E-F0B7-4AEA-99A5-3E31118D4198}" dt="2023-01-29T04:55:27.683" v="5200" actId="47"/>
        <pc:sldMkLst>
          <pc:docMk/>
          <pc:sldMk cId="1032604874" sldId="258"/>
        </pc:sldMkLst>
        <pc:picChg chg="add mod">
          <ac:chgData name="Dr. Talal Saleh Alshihayb" userId="8b043d94-c3bc-4766-b109-9fc93264eb2d" providerId="ADAL" clId="{1814F31E-F0B7-4AEA-99A5-3E31118D4198}" dt="2023-01-27T10:53:26.206" v="38"/>
          <ac:picMkLst>
            <pc:docMk/>
            <pc:sldMk cId="1032604874" sldId="258"/>
            <ac:picMk id="4" creationId="{7B95A20B-CF78-A24C-8B66-E2DF2CCE4E44}"/>
          </ac:picMkLst>
        </pc:picChg>
      </pc:sldChg>
      <pc:sldChg chg="modSp add mod">
        <pc:chgData name="Dr. Talal Saleh Alshihayb" userId="8b043d94-c3bc-4766-b109-9fc93264eb2d" providerId="ADAL" clId="{1814F31E-F0B7-4AEA-99A5-3E31118D4198}" dt="2022-10-31T13:00:30.371" v="24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1814F31E-F0B7-4AEA-99A5-3E31118D4198}" dt="2022-10-31T13:00:30.371" v="24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">
        <pc:chgData name="Dr. Talal Saleh Alshihayb" userId="8b043d94-c3bc-4766-b109-9fc93264eb2d" providerId="ADAL" clId="{1814F31E-F0B7-4AEA-99A5-3E31118D4198}" dt="2023-01-27T10:59:08.753" v="71"/>
        <pc:sldMkLst>
          <pc:docMk/>
          <pc:sldMk cId="2441970325" sldId="297"/>
        </pc:sldMkLst>
      </pc:sldChg>
      <pc:sldChg chg="add">
        <pc:chgData name="Dr. Talal Saleh Alshihayb" userId="8b043d94-c3bc-4766-b109-9fc93264eb2d" providerId="ADAL" clId="{1814F31E-F0B7-4AEA-99A5-3E31118D4198}" dt="2023-01-29T04:36:57.855" v="4517"/>
        <pc:sldMkLst>
          <pc:docMk/>
          <pc:sldMk cId="3036209981" sldId="386"/>
        </pc:sldMkLst>
      </pc:sldChg>
      <pc:sldChg chg="modSp add mod ord">
        <pc:chgData name="Dr. Talal Saleh Alshihayb" userId="8b043d94-c3bc-4766-b109-9fc93264eb2d" providerId="ADAL" clId="{1814F31E-F0B7-4AEA-99A5-3E31118D4198}" dt="2023-01-29T05:01:09.393" v="5395" actId="27636"/>
        <pc:sldMkLst>
          <pc:docMk/>
          <pc:sldMk cId="469263767" sldId="391"/>
        </pc:sldMkLst>
        <pc:spChg chg="mod">
          <ac:chgData name="Dr. Talal Saleh Alshihayb" userId="8b043d94-c3bc-4766-b109-9fc93264eb2d" providerId="ADAL" clId="{1814F31E-F0B7-4AEA-99A5-3E31118D4198}" dt="2023-01-29T05:01:09.393" v="5395" actId="27636"/>
          <ac:spMkLst>
            <pc:docMk/>
            <pc:sldMk cId="469263767" sldId="391"/>
            <ac:spMk id="3" creationId="{570C61D5-6E1A-4A74-98F4-16D0553BE31B}"/>
          </ac:spMkLst>
        </pc:spChg>
      </pc:sldChg>
      <pc:sldChg chg="addSp delSp add del mod ord">
        <pc:chgData name="Dr. Talal Saleh Alshihayb" userId="8b043d94-c3bc-4766-b109-9fc93264eb2d" providerId="ADAL" clId="{1814F31E-F0B7-4AEA-99A5-3E31118D4198}" dt="2023-01-29T04:41:30.198" v="4647" actId="2696"/>
        <pc:sldMkLst>
          <pc:docMk/>
          <pc:sldMk cId="4005023846" sldId="391"/>
        </pc:sldMkLst>
        <pc:spChg chg="add del">
          <ac:chgData name="Dr. Talal Saleh Alshihayb" userId="8b043d94-c3bc-4766-b109-9fc93264eb2d" providerId="ADAL" clId="{1814F31E-F0B7-4AEA-99A5-3E31118D4198}" dt="2023-01-29T04:39:25.822" v="4634" actId="22"/>
          <ac:spMkLst>
            <pc:docMk/>
            <pc:sldMk cId="4005023846" sldId="391"/>
            <ac:spMk id="6" creationId="{174940E7-8637-09BD-CA98-E4D678F6950D}"/>
          </ac:spMkLst>
        </pc:spChg>
      </pc:sldChg>
      <pc:sldChg chg="add del">
        <pc:chgData name="Dr. Talal Saleh Alshihayb" userId="8b043d94-c3bc-4766-b109-9fc93264eb2d" providerId="ADAL" clId="{1814F31E-F0B7-4AEA-99A5-3E31118D4198}" dt="2023-01-29T05:25:17.139" v="6260" actId="2696"/>
        <pc:sldMkLst>
          <pc:docMk/>
          <pc:sldMk cId="2276823529" sldId="392"/>
        </pc:sldMkLst>
      </pc:sldChg>
      <pc:sldChg chg="add del">
        <pc:chgData name="Dr. Talal Saleh Alshihayb" userId="8b043d94-c3bc-4766-b109-9fc93264eb2d" providerId="ADAL" clId="{1814F31E-F0B7-4AEA-99A5-3E31118D4198}" dt="2023-01-29T05:25:24.654" v="6262"/>
        <pc:sldMkLst>
          <pc:docMk/>
          <pc:sldMk cId="3282542186" sldId="392"/>
        </pc:sldMkLst>
      </pc:sldChg>
      <pc:sldChg chg="add">
        <pc:chgData name="Dr. Talal Saleh Alshihayb" userId="8b043d94-c3bc-4766-b109-9fc93264eb2d" providerId="ADAL" clId="{1814F31E-F0B7-4AEA-99A5-3E31118D4198}" dt="2023-01-29T05:25:26.371" v="6263"/>
        <pc:sldMkLst>
          <pc:docMk/>
          <pc:sldMk cId="4175487733" sldId="392"/>
        </pc:sldMkLst>
      </pc:sldChg>
      <pc:sldChg chg="add">
        <pc:chgData name="Dr. Talal Saleh Alshihayb" userId="8b043d94-c3bc-4766-b109-9fc93264eb2d" providerId="ADAL" clId="{1814F31E-F0B7-4AEA-99A5-3E31118D4198}" dt="2023-01-29T04:38:01.834" v="4524"/>
        <pc:sldMkLst>
          <pc:docMk/>
          <pc:sldMk cId="1578442630" sldId="421"/>
        </pc:sldMkLst>
      </pc:sldChg>
      <pc:sldChg chg="add">
        <pc:chgData name="Dr. Talal Saleh Alshihayb" userId="8b043d94-c3bc-4766-b109-9fc93264eb2d" providerId="ADAL" clId="{1814F31E-F0B7-4AEA-99A5-3E31118D4198}" dt="2023-01-29T04:38:01.834" v="4524"/>
        <pc:sldMkLst>
          <pc:docMk/>
          <pc:sldMk cId="2187120918" sldId="422"/>
        </pc:sldMkLst>
      </pc:sldChg>
      <pc:sldChg chg="modSp mod">
        <pc:chgData name="Dr. Talal Saleh Alshihayb" userId="8b043d94-c3bc-4766-b109-9fc93264eb2d" providerId="ADAL" clId="{1814F31E-F0B7-4AEA-99A5-3E31118D4198}" dt="2023-01-09T14:23:29.352" v="28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1814F31E-F0B7-4AEA-99A5-3E31118D4198}" dt="2022-10-31T12:33:55.952" v="17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1814F31E-F0B7-4AEA-99A5-3E31118D4198}" dt="2023-01-09T14:23:29.352" v="28" actId="20577"/>
          <ac:spMkLst>
            <pc:docMk/>
            <pc:sldMk cId="1929648928" sldId="455"/>
            <ac:spMk id="3" creationId="{35C1F8C3-0544-41D9-8002-87D4C6DBA6D6}"/>
          </ac:spMkLst>
        </pc:spChg>
      </pc:sldChg>
      <pc:sldChg chg="add">
        <pc:chgData name="Dr. Talal Saleh Alshihayb" userId="8b043d94-c3bc-4766-b109-9fc93264eb2d" providerId="ADAL" clId="{1814F31E-F0B7-4AEA-99A5-3E31118D4198}" dt="2023-01-27T10:51:30.786" v="34"/>
        <pc:sldMkLst>
          <pc:docMk/>
          <pc:sldMk cId="3307662254" sldId="457"/>
        </pc:sldMkLst>
      </pc:sldChg>
      <pc:sldChg chg="add">
        <pc:chgData name="Dr. Talal Saleh Alshihayb" userId="8b043d94-c3bc-4766-b109-9fc93264eb2d" providerId="ADAL" clId="{1814F31E-F0B7-4AEA-99A5-3E31118D4198}" dt="2023-01-27T10:51:47.327" v="35"/>
        <pc:sldMkLst>
          <pc:docMk/>
          <pc:sldMk cId="1047261681" sldId="459"/>
        </pc:sldMkLst>
      </pc:sldChg>
      <pc:sldChg chg="add">
        <pc:chgData name="Dr. Talal Saleh Alshihayb" userId="8b043d94-c3bc-4766-b109-9fc93264eb2d" providerId="ADAL" clId="{1814F31E-F0B7-4AEA-99A5-3E31118D4198}" dt="2023-01-27T10:52:33.677" v="36"/>
        <pc:sldMkLst>
          <pc:docMk/>
          <pc:sldMk cId="854846739" sldId="460"/>
        </pc:sldMkLst>
      </pc:sldChg>
      <pc:sldChg chg="add">
        <pc:chgData name="Dr. Talal Saleh Alshihayb" userId="8b043d94-c3bc-4766-b109-9fc93264eb2d" providerId="ADAL" clId="{1814F31E-F0B7-4AEA-99A5-3E31118D4198}" dt="2023-01-27T10:50:55.349" v="31"/>
        <pc:sldMkLst>
          <pc:docMk/>
          <pc:sldMk cId="360822770" sldId="471"/>
        </pc:sldMkLst>
      </pc:sldChg>
      <pc:sldChg chg="add">
        <pc:chgData name="Dr. Talal Saleh Alshihayb" userId="8b043d94-c3bc-4766-b109-9fc93264eb2d" providerId="ADAL" clId="{1814F31E-F0B7-4AEA-99A5-3E31118D4198}" dt="2023-01-27T10:51:01.824" v="32"/>
        <pc:sldMkLst>
          <pc:docMk/>
          <pc:sldMk cId="3821210946" sldId="472"/>
        </pc:sldMkLst>
      </pc:sldChg>
      <pc:sldChg chg="add">
        <pc:chgData name="Dr. Talal Saleh Alshihayb" userId="8b043d94-c3bc-4766-b109-9fc93264eb2d" providerId="ADAL" clId="{1814F31E-F0B7-4AEA-99A5-3E31118D4198}" dt="2023-01-27T10:51:09.459" v="33"/>
        <pc:sldMkLst>
          <pc:docMk/>
          <pc:sldMk cId="3065987957" sldId="473"/>
        </pc:sldMkLst>
      </pc:sldChg>
      <pc:sldChg chg="add">
        <pc:chgData name="Dr. Talal Saleh Alshihayb" userId="8b043d94-c3bc-4766-b109-9fc93264eb2d" providerId="ADAL" clId="{1814F31E-F0B7-4AEA-99A5-3E31118D4198}" dt="2023-01-27T10:50:26.195" v="30"/>
        <pc:sldMkLst>
          <pc:docMk/>
          <pc:sldMk cId="1942001609" sldId="830"/>
        </pc:sldMkLst>
      </pc:sldChg>
      <pc:sldChg chg="addSp modSp new mod">
        <pc:chgData name="Dr. Talal Saleh Alshihayb" userId="8b043d94-c3bc-4766-b109-9fc93264eb2d" providerId="ADAL" clId="{1814F31E-F0B7-4AEA-99A5-3E31118D4198}" dt="2023-01-27T11:01:35.944" v="144" actId="20577"/>
        <pc:sldMkLst>
          <pc:docMk/>
          <pc:sldMk cId="1957791431" sldId="831"/>
        </pc:sldMkLst>
        <pc:spChg chg="mod">
          <ac:chgData name="Dr. Talal Saleh Alshihayb" userId="8b043d94-c3bc-4766-b109-9fc93264eb2d" providerId="ADAL" clId="{1814F31E-F0B7-4AEA-99A5-3E31118D4198}" dt="2023-01-27T10:59:29.913" v="108" actId="113"/>
          <ac:spMkLst>
            <pc:docMk/>
            <pc:sldMk cId="1957791431" sldId="831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7T11:01:35.944" v="144" actId="20577"/>
          <ac:spMkLst>
            <pc:docMk/>
            <pc:sldMk cId="1957791431" sldId="831"/>
            <ac:spMk id="3" creationId="{ED3BAE5C-9C4A-BE99-047F-97BAC5242F31}"/>
          </ac:spMkLst>
        </pc:spChg>
        <pc:picChg chg="add mod">
          <ac:chgData name="Dr. Talal Saleh Alshihayb" userId="8b043d94-c3bc-4766-b109-9fc93264eb2d" providerId="ADAL" clId="{1814F31E-F0B7-4AEA-99A5-3E31118D4198}" dt="2023-01-27T10:53:27.302" v="39"/>
          <ac:picMkLst>
            <pc:docMk/>
            <pc:sldMk cId="1957791431" sldId="831"/>
            <ac:picMk id="4" creationId="{2B6F829C-B9F5-3E0F-5CA4-84AF75C2A558}"/>
          </ac:picMkLst>
        </pc:picChg>
      </pc:sldChg>
      <pc:sldChg chg="addSp modSp add mod">
        <pc:chgData name="Dr. Talal Saleh Alshihayb" userId="8b043d94-c3bc-4766-b109-9fc93264eb2d" providerId="ADAL" clId="{1814F31E-F0B7-4AEA-99A5-3E31118D4198}" dt="2023-01-29T05:20:32.362" v="5959" actId="20577"/>
        <pc:sldMkLst>
          <pc:docMk/>
          <pc:sldMk cId="1509262933" sldId="832"/>
        </pc:sldMkLst>
        <pc:spChg chg="mod">
          <ac:chgData name="Dr. Talal Saleh Alshihayb" userId="8b043d94-c3bc-4766-b109-9fc93264eb2d" providerId="ADAL" clId="{1814F31E-F0B7-4AEA-99A5-3E31118D4198}" dt="2023-01-29T05:20:32.362" v="5959" actId="20577"/>
          <ac:spMkLst>
            <pc:docMk/>
            <pc:sldMk cId="1509262933" sldId="832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41:02.555" v="4646" actId="20577"/>
          <ac:spMkLst>
            <pc:docMk/>
            <pc:sldMk cId="1509262933" sldId="832"/>
            <ac:spMk id="3" creationId="{ED3BAE5C-9C4A-BE99-047F-97BAC5242F31}"/>
          </ac:spMkLst>
        </pc:spChg>
        <pc:spChg chg="add mod">
          <ac:chgData name="Dr. Talal Saleh Alshihayb" userId="8b043d94-c3bc-4766-b109-9fc93264eb2d" providerId="ADAL" clId="{1814F31E-F0B7-4AEA-99A5-3E31118D4198}" dt="2023-01-29T05:05:38.977" v="5760"/>
          <ac:spMkLst>
            <pc:docMk/>
            <pc:sldMk cId="1509262933" sldId="832"/>
            <ac:spMk id="5" creationId="{D0DB897F-D005-8CE3-9620-6290AD7E1023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4:39:36.204" v="4638" actId="1076"/>
        <pc:sldMkLst>
          <pc:docMk/>
          <pc:sldMk cId="2505722789" sldId="833"/>
        </pc:sldMkLst>
        <pc:spChg chg="mod">
          <ac:chgData name="Dr. Talal Saleh Alshihayb" userId="8b043d94-c3bc-4766-b109-9fc93264eb2d" providerId="ADAL" clId="{1814F31E-F0B7-4AEA-99A5-3E31118D4198}" dt="2023-01-27T11:06:40.499" v="308" actId="20577"/>
          <ac:spMkLst>
            <pc:docMk/>
            <pc:sldMk cId="2505722789" sldId="833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7T11:19:24.277" v="933" actId="20577"/>
          <ac:spMkLst>
            <pc:docMk/>
            <pc:sldMk cId="2505722789" sldId="833"/>
            <ac:spMk id="3" creationId="{ED3BAE5C-9C4A-BE99-047F-97BAC5242F31}"/>
          </ac:spMkLst>
        </pc:spChg>
        <pc:spChg chg="add mod">
          <ac:chgData name="Dr. Talal Saleh Alshihayb" userId="8b043d94-c3bc-4766-b109-9fc93264eb2d" providerId="ADAL" clId="{1814F31E-F0B7-4AEA-99A5-3E31118D4198}" dt="2023-01-29T04:39:36.204" v="4638" actId="1076"/>
          <ac:spMkLst>
            <pc:docMk/>
            <pc:sldMk cId="2505722789" sldId="833"/>
            <ac:spMk id="6" creationId="{9E8C0F8F-3C4B-F0C2-A22D-BD03B7B39C03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4:49:50.940" v="4884" actId="1076"/>
        <pc:sldMkLst>
          <pc:docMk/>
          <pc:sldMk cId="162622082" sldId="834"/>
        </pc:sldMkLst>
        <pc:spChg chg="mod">
          <ac:chgData name="Dr. Talal Saleh Alshihayb" userId="8b043d94-c3bc-4766-b109-9fc93264eb2d" providerId="ADAL" clId="{1814F31E-F0B7-4AEA-99A5-3E31118D4198}" dt="2023-01-29T04:49:19.824" v="4857" actId="20577"/>
          <ac:spMkLst>
            <pc:docMk/>
            <pc:sldMk cId="162622082" sldId="834"/>
            <ac:spMk id="2" creationId="{ABF7DB23-EAC2-CBF5-F21F-3B9055BAEB4B}"/>
          </ac:spMkLst>
        </pc:spChg>
        <pc:picChg chg="add mod modCrop">
          <ac:chgData name="Dr. Talal Saleh Alshihayb" userId="8b043d94-c3bc-4766-b109-9fc93264eb2d" providerId="ADAL" clId="{1814F31E-F0B7-4AEA-99A5-3E31118D4198}" dt="2023-01-29T04:49:50.940" v="4884" actId="1076"/>
          <ac:picMkLst>
            <pc:docMk/>
            <pc:sldMk cId="162622082" sldId="834"/>
            <ac:picMk id="6" creationId="{852A5FF7-92AD-3002-9CC8-CD881162CF4E}"/>
          </ac:picMkLst>
        </pc:picChg>
      </pc:sldChg>
      <pc:sldChg chg="modSp add del mod">
        <pc:chgData name="Dr. Talal Saleh Alshihayb" userId="8b043d94-c3bc-4766-b109-9fc93264eb2d" providerId="ADAL" clId="{1814F31E-F0B7-4AEA-99A5-3E31118D4198}" dt="2023-01-29T04:40:34.027" v="4643" actId="2696"/>
        <pc:sldMkLst>
          <pc:docMk/>
          <pc:sldMk cId="4233479956" sldId="834"/>
        </pc:sldMkLst>
        <pc:spChg chg="mod">
          <ac:chgData name="Dr. Talal Saleh Alshihayb" userId="8b043d94-c3bc-4766-b109-9fc93264eb2d" providerId="ADAL" clId="{1814F31E-F0B7-4AEA-99A5-3E31118D4198}" dt="2023-01-27T11:21:40.016" v="953" actId="113"/>
          <ac:spMkLst>
            <pc:docMk/>
            <pc:sldMk cId="4233479956" sldId="834"/>
            <ac:spMk id="2" creationId="{ABF7DB23-EAC2-CBF5-F21F-3B9055BAEB4B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5:05:55.532" v="5765" actId="20577"/>
        <pc:sldMkLst>
          <pc:docMk/>
          <pc:sldMk cId="3463930779" sldId="835"/>
        </pc:sldMkLst>
        <pc:spChg chg="mod">
          <ac:chgData name="Dr. Talal Saleh Alshihayb" userId="8b043d94-c3bc-4766-b109-9fc93264eb2d" providerId="ADAL" clId="{1814F31E-F0B7-4AEA-99A5-3E31118D4198}" dt="2023-01-27T11:24:05.969" v="972" actId="113"/>
          <ac:spMkLst>
            <pc:docMk/>
            <pc:sldMk cId="3463930779" sldId="835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5:05:55.532" v="5765" actId="20577"/>
          <ac:spMkLst>
            <pc:docMk/>
            <pc:sldMk cId="3463930779" sldId="835"/>
            <ac:spMk id="3" creationId="{ED3BAE5C-9C4A-BE99-047F-97BAC5242F31}"/>
          </ac:spMkLst>
        </pc:spChg>
        <pc:spChg chg="add mod">
          <ac:chgData name="Dr. Talal Saleh Alshihayb" userId="8b043d94-c3bc-4766-b109-9fc93264eb2d" providerId="ADAL" clId="{1814F31E-F0B7-4AEA-99A5-3E31118D4198}" dt="2023-01-29T04:45:00.969" v="4702"/>
          <ac:spMkLst>
            <pc:docMk/>
            <pc:sldMk cId="3463930779" sldId="835"/>
            <ac:spMk id="5" creationId="{966335F5-8E50-F654-56D0-CAB4EE3A5CAB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4:43:29.560" v="4697" actId="1076"/>
        <pc:sldMkLst>
          <pc:docMk/>
          <pc:sldMk cId="140757772" sldId="836"/>
        </pc:sldMkLst>
        <pc:spChg chg="mod">
          <ac:chgData name="Dr. Talal Saleh Alshihayb" userId="8b043d94-c3bc-4766-b109-9fc93264eb2d" providerId="ADAL" clId="{1814F31E-F0B7-4AEA-99A5-3E31118D4198}" dt="2023-01-29T04:43:19.567" v="4684" actId="20577"/>
          <ac:spMkLst>
            <pc:docMk/>
            <pc:sldMk cId="140757772" sldId="836"/>
            <ac:spMk id="3" creationId="{ED3BAE5C-9C4A-BE99-047F-97BAC5242F31}"/>
          </ac:spMkLst>
        </pc:spChg>
        <pc:picChg chg="add mod modCrop">
          <ac:chgData name="Dr. Talal Saleh Alshihayb" userId="8b043d94-c3bc-4766-b109-9fc93264eb2d" providerId="ADAL" clId="{1814F31E-F0B7-4AEA-99A5-3E31118D4198}" dt="2023-01-29T04:43:29.560" v="4697" actId="1076"/>
          <ac:picMkLst>
            <pc:docMk/>
            <pc:sldMk cId="140757772" sldId="836"/>
            <ac:picMk id="6" creationId="{24ACED62-DEE2-A078-CBC0-7259C6159BFC}"/>
          </ac:picMkLst>
        </pc:picChg>
      </pc:sldChg>
      <pc:sldChg chg="modSp add del mod">
        <pc:chgData name="Dr. Talal Saleh Alshihayb" userId="8b043d94-c3bc-4766-b109-9fc93264eb2d" providerId="ADAL" clId="{1814F31E-F0B7-4AEA-99A5-3E31118D4198}" dt="2023-01-29T04:41:58.923" v="4649" actId="2696"/>
        <pc:sldMkLst>
          <pc:docMk/>
          <pc:sldMk cId="941316226" sldId="836"/>
        </pc:sldMkLst>
        <pc:spChg chg="mod">
          <ac:chgData name="Dr. Talal Saleh Alshihayb" userId="8b043d94-c3bc-4766-b109-9fc93264eb2d" providerId="ADAL" clId="{1814F31E-F0B7-4AEA-99A5-3E31118D4198}" dt="2023-01-27T11:26:00.738" v="1110" actId="113"/>
          <ac:spMkLst>
            <pc:docMk/>
            <pc:sldMk cId="941316226" sldId="836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7T11:29:32.011" v="1480" actId="20577"/>
          <ac:spMkLst>
            <pc:docMk/>
            <pc:sldMk cId="941316226" sldId="836"/>
            <ac:spMk id="3" creationId="{ED3BAE5C-9C4A-BE99-047F-97BAC5242F31}"/>
          </ac:spMkLst>
        </pc:spChg>
      </pc:sldChg>
      <pc:sldChg chg="addSp modSp add mod ord">
        <pc:chgData name="Dr. Talal Saleh Alshihayb" userId="8b043d94-c3bc-4766-b109-9fc93264eb2d" providerId="ADAL" clId="{1814F31E-F0B7-4AEA-99A5-3E31118D4198}" dt="2023-01-29T04:45:06.376" v="4704"/>
        <pc:sldMkLst>
          <pc:docMk/>
          <pc:sldMk cId="1885863203" sldId="837"/>
        </pc:sldMkLst>
        <pc:picChg chg="add mod modCrop">
          <ac:chgData name="Dr. Talal Saleh Alshihayb" userId="8b043d94-c3bc-4766-b109-9fc93264eb2d" providerId="ADAL" clId="{1814F31E-F0B7-4AEA-99A5-3E31118D4198}" dt="2023-01-27T11:30:19.254" v="1514" actId="1076"/>
          <ac:picMkLst>
            <pc:docMk/>
            <pc:sldMk cId="1885863203" sldId="837"/>
            <ac:picMk id="6" creationId="{9D4CA1E0-E743-7714-0B66-C8D1BF2BE86D}"/>
          </ac:picMkLst>
        </pc:picChg>
      </pc:sldChg>
      <pc:sldChg chg="addSp modSp add mod ord">
        <pc:chgData name="Dr. Talal Saleh Alshihayb" userId="8b043d94-c3bc-4766-b109-9fc93264eb2d" providerId="ADAL" clId="{1814F31E-F0B7-4AEA-99A5-3E31118D4198}" dt="2023-01-29T04:45:19.787" v="4710" actId="14100"/>
        <pc:sldMkLst>
          <pc:docMk/>
          <pc:sldMk cId="1000977377" sldId="838"/>
        </pc:sldMkLst>
        <pc:picChg chg="add mod modCrop">
          <ac:chgData name="Dr. Talal Saleh Alshihayb" userId="8b043d94-c3bc-4766-b109-9fc93264eb2d" providerId="ADAL" clId="{1814F31E-F0B7-4AEA-99A5-3E31118D4198}" dt="2023-01-29T04:45:19.787" v="4710" actId="14100"/>
          <ac:picMkLst>
            <pc:docMk/>
            <pc:sldMk cId="1000977377" sldId="838"/>
            <ac:picMk id="6" creationId="{58F77B2D-8D2C-3946-7910-D2E238325ED9}"/>
          </ac:picMkLst>
        </pc:picChg>
      </pc:sldChg>
      <pc:sldChg chg="modSp add mod">
        <pc:chgData name="Dr. Talal Saleh Alshihayb" userId="8b043d94-c3bc-4766-b109-9fc93264eb2d" providerId="ADAL" clId="{1814F31E-F0B7-4AEA-99A5-3E31118D4198}" dt="2023-01-29T05:21:45.578" v="6048" actId="20577"/>
        <pc:sldMkLst>
          <pc:docMk/>
          <pc:sldMk cId="1668158842" sldId="839"/>
        </pc:sldMkLst>
        <pc:spChg chg="mod">
          <ac:chgData name="Dr. Talal Saleh Alshihayb" userId="8b043d94-c3bc-4766-b109-9fc93264eb2d" providerId="ADAL" clId="{1814F31E-F0B7-4AEA-99A5-3E31118D4198}" dt="2023-01-27T11:32:02.727" v="1546" actId="113"/>
          <ac:spMkLst>
            <pc:docMk/>
            <pc:sldMk cId="1668158842" sldId="839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5:21:45.578" v="6048" actId="20577"/>
          <ac:spMkLst>
            <pc:docMk/>
            <pc:sldMk cId="1668158842" sldId="839"/>
            <ac:spMk id="3" creationId="{ED3BAE5C-9C4A-BE99-047F-97BAC5242F31}"/>
          </ac:spMkLst>
        </pc:spChg>
      </pc:sldChg>
      <pc:sldChg chg="modSp add mod">
        <pc:chgData name="Dr. Talal Saleh Alshihayb" userId="8b043d94-c3bc-4766-b109-9fc93264eb2d" providerId="ADAL" clId="{1814F31E-F0B7-4AEA-99A5-3E31118D4198}" dt="2023-01-29T05:06:23.142" v="5779" actId="20577"/>
        <pc:sldMkLst>
          <pc:docMk/>
          <pc:sldMk cId="3055322452" sldId="840"/>
        </pc:sldMkLst>
        <pc:spChg chg="mod">
          <ac:chgData name="Dr. Talal Saleh Alshihayb" userId="8b043d94-c3bc-4766-b109-9fc93264eb2d" providerId="ADAL" clId="{1814F31E-F0B7-4AEA-99A5-3E31118D4198}" dt="2023-01-29T05:06:23.142" v="5779" actId="20577"/>
          <ac:spMkLst>
            <pc:docMk/>
            <pc:sldMk cId="3055322452" sldId="840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46:03.740" v="4746" actId="20577"/>
          <ac:spMkLst>
            <pc:docMk/>
            <pc:sldMk cId="3055322452" sldId="840"/>
            <ac:spMk id="3" creationId="{ED3BAE5C-9C4A-BE99-047F-97BAC5242F31}"/>
          </ac:spMkLst>
        </pc:spChg>
      </pc:sldChg>
      <pc:sldChg chg="modSp add mod">
        <pc:chgData name="Dr. Talal Saleh Alshihayb" userId="8b043d94-c3bc-4766-b109-9fc93264eb2d" providerId="ADAL" clId="{1814F31E-F0B7-4AEA-99A5-3E31118D4198}" dt="2023-01-29T05:22:52.510" v="6185" actId="20577"/>
        <pc:sldMkLst>
          <pc:docMk/>
          <pc:sldMk cId="78137428" sldId="841"/>
        </pc:sldMkLst>
        <pc:spChg chg="mod">
          <ac:chgData name="Dr. Talal Saleh Alshihayb" userId="8b043d94-c3bc-4766-b109-9fc93264eb2d" providerId="ADAL" clId="{1814F31E-F0B7-4AEA-99A5-3E31118D4198}" dt="2023-01-29T05:06:29.441" v="5793" actId="20577"/>
          <ac:spMkLst>
            <pc:docMk/>
            <pc:sldMk cId="78137428" sldId="841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5:22:52.510" v="6185" actId="20577"/>
          <ac:spMkLst>
            <pc:docMk/>
            <pc:sldMk cId="78137428" sldId="841"/>
            <ac:spMk id="3" creationId="{ED3BAE5C-9C4A-BE99-047F-97BAC5242F31}"/>
          </ac:spMkLst>
        </pc:spChg>
      </pc:sldChg>
      <pc:sldChg chg="modSp add mod">
        <pc:chgData name="Dr. Talal Saleh Alshihayb" userId="8b043d94-c3bc-4766-b109-9fc93264eb2d" providerId="ADAL" clId="{1814F31E-F0B7-4AEA-99A5-3E31118D4198}" dt="2023-01-29T05:06:35.527" v="5807" actId="20577"/>
        <pc:sldMkLst>
          <pc:docMk/>
          <pc:sldMk cId="3007739300" sldId="842"/>
        </pc:sldMkLst>
        <pc:spChg chg="mod">
          <ac:chgData name="Dr. Talal Saleh Alshihayb" userId="8b043d94-c3bc-4766-b109-9fc93264eb2d" providerId="ADAL" clId="{1814F31E-F0B7-4AEA-99A5-3E31118D4198}" dt="2023-01-29T05:06:35.527" v="5807" actId="20577"/>
          <ac:spMkLst>
            <pc:docMk/>
            <pc:sldMk cId="3007739300" sldId="842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50:21.452" v="4925" actId="20577"/>
          <ac:spMkLst>
            <pc:docMk/>
            <pc:sldMk cId="3007739300" sldId="842"/>
            <ac:spMk id="3" creationId="{ED3BAE5C-9C4A-BE99-047F-97BAC5242F31}"/>
          </ac:spMkLst>
        </pc:spChg>
      </pc:sldChg>
      <pc:sldChg chg="modSp add mod">
        <pc:chgData name="Dr. Talal Saleh Alshihayb" userId="8b043d94-c3bc-4766-b109-9fc93264eb2d" providerId="ADAL" clId="{1814F31E-F0B7-4AEA-99A5-3E31118D4198}" dt="2023-01-29T05:06:42.604" v="5821" actId="20577"/>
        <pc:sldMkLst>
          <pc:docMk/>
          <pc:sldMk cId="1559011156" sldId="843"/>
        </pc:sldMkLst>
        <pc:spChg chg="mod">
          <ac:chgData name="Dr. Talal Saleh Alshihayb" userId="8b043d94-c3bc-4766-b109-9fc93264eb2d" providerId="ADAL" clId="{1814F31E-F0B7-4AEA-99A5-3E31118D4198}" dt="2023-01-29T05:06:42.604" v="5821" actId="20577"/>
          <ac:spMkLst>
            <pc:docMk/>
            <pc:sldMk cId="1559011156" sldId="843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56:49.455" v="5262" actId="20577"/>
          <ac:spMkLst>
            <pc:docMk/>
            <pc:sldMk cId="1559011156" sldId="843"/>
            <ac:spMk id="3" creationId="{ED3BAE5C-9C4A-BE99-047F-97BAC5242F31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4:54:27.036" v="5158" actId="1076"/>
        <pc:sldMkLst>
          <pc:docMk/>
          <pc:sldMk cId="518734542" sldId="844"/>
        </pc:sldMkLst>
        <pc:spChg chg="mod">
          <ac:chgData name="Dr. Talal Saleh Alshihayb" userId="8b043d94-c3bc-4766-b109-9fc93264eb2d" providerId="ADAL" clId="{1814F31E-F0B7-4AEA-99A5-3E31118D4198}" dt="2023-01-27T11:32:42.839" v="1617" actId="113"/>
          <ac:spMkLst>
            <pc:docMk/>
            <pc:sldMk cId="518734542" sldId="844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53:56.463" v="5112" actId="20577"/>
          <ac:spMkLst>
            <pc:docMk/>
            <pc:sldMk cId="518734542" sldId="844"/>
            <ac:spMk id="3" creationId="{ED3BAE5C-9C4A-BE99-047F-97BAC5242F31}"/>
          </ac:spMkLst>
        </pc:spChg>
        <pc:picChg chg="add mod modCrop">
          <ac:chgData name="Dr. Talal Saleh Alshihayb" userId="8b043d94-c3bc-4766-b109-9fc93264eb2d" providerId="ADAL" clId="{1814F31E-F0B7-4AEA-99A5-3E31118D4198}" dt="2023-01-29T04:54:27.036" v="5158" actId="1076"/>
          <ac:picMkLst>
            <pc:docMk/>
            <pc:sldMk cId="518734542" sldId="844"/>
            <ac:picMk id="6" creationId="{37B0B6AE-6A5E-2AF4-8979-E90E7793A9BD}"/>
          </ac:picMkLst>
        </pc:picChg>
      </pc:sldChg>
      <pc:sldChg chg="addSp modSp add del mod">
        <pc:chgData name="Dr. Talal Saleh Alshihayb" userId="8b043d94-c3bc-4766-b109-9fc93264eb2d" providerId="ADAL" clId="{1814F31E-F0B7-4AEA-99A5-3E31118D4198}" dt="2023-01-29T04:34:12.568" v="4315" actId="47"/>
        <pc:sldMkLst>
          <pc:docMk/>
          <pc:sldMk cId="1828925216" sldId="845"/>
        </pc:sldMkLst>
        <pc:spChg chg="add mod">
          <ac:chgData name="Dr. Talal Saleh Alshihayb" userId="8b043d94-c3bc-4766-b109-9fc93264eb2d" providerId="ADAL" clId="{1814F31E-F0B7-4AEA-99A5-3E31118D4198}" dt="2023-01-28T16:33:11.641" v="3484" actId="20577"/>
          <ac:spMkLst>
            <pc:docMk/>
            <pc:sldMk cId="1828925216" sldId="845"/>
            <ac:spMk id="6" creationId="{4BF80C5D-49A9-92DB-5E70-964312A12AA3}"/>
          </ac:spMkLst>
        </pc:spChg>
      </pc:sldChg>
      <pc:sldChg chg="modSp add del mod">
        <pc:chgData name="Dr. Talal Saleh Alshihayb" userId="8b043d94-c3bc-4766-b109-9fc93264eb2d" providerId="ADAL" clId="{1814F31E-F0B7-4AEA-99A5-3E31118D4198}" dt="2023-01-29T04:34:16.055" v="4316" actId="47"/>
        <pc:sldMkLst>
          <pc:docMk/>
          <pc:sldMk cId="2550509418" sldId="846"/>
        </pc:sldMkLst>
        <pc:spChg chg="mod">
          <ac:chgData name="Dr. Talal Saleh Alshihayb" userId="8b043d94-c3bc-4766-b109-9fc93264eb2d" providerId="ADAL" clId="{1814F31E-F0B7-4AEA-99A5-3E31118D4198}" dt="2023-01-28T16:45:21.354" v="3534" actId="113"/>
          <ac:spMkLst>
            <pc:docMk/>
            <pc:sldMk cId="2550509418" sldId="846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8T16:50:13.535" v="3934" actId="20577"/>
          <ac:spMkLst>
            <pc:docMk/>
            <pc:sldMk cId="2550509418" sldId="846"/>
            <ac:spMk id="3" creationId="{ED3BAE5C-9C4A-BE99-047F-97BAC5242F31}"/>
          </ac:spMkLst>
        </pc:spChg>
      </pc:sldChg>
      <pc:sldChg chg="modSp add del mod">
        <pc:chgData name="Dr. Talal Saleh Alshihayb" userId="8b043d94-c3bc-4766-b109-9fc93264eb2d" providerId="ADAL" clId="{1814F31E-F0B7-4AEA-99A5-3E31118D4198}" dt="2023-01-29T04:34:17.286" v="4317" actId="47"/>
        <pc:sldMkLst>
          <pc:docMk/>
          <pc:sldMk cId="3292853810" sldId="847"/>
        </pc:sldMkLst>
        <pc:spChg chg="mod">
          <ac:chgData name="Dr. Talal Saleh Alshihayb" userId="8b043d94-c3bc-4766-b109-9fc93264eb2d" providerId="ADAL" clId="{1814F31E-F0B7-4AEA-99A5-3E31118D4198}" dt="2023-01-28T16:50:48.812" v="3972" actId="113"/>
          <ac:spMkLst>
            <pc:docMk/>
            <pc:sldMk cId="3292853810" sldId="847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8T16:53:26.612" v="4087" actId="20577"/>
          <ac:spMkLst>
            <pc:docMk/>
            <pc:sldMk cId="3292853810" sldId="847"/>
            <ac:spMk id="3" creationId="{ED3BAE5C-9C4A-BE99-047F-97BAC5242F31}"/>
          </ac:spMkLst>
        </pc:spChg>
      </pc:sldChg>
      <pc:sldChg chg="modSp add del mod">
        <pc:chgData name="Dr. Talal Saleh Alshihayb" userId="8b043d94-c3bc-4766-b109-9fc93264eb2d" providerId="ADAL" clId="{1814F31E-F0B7-4AEA-99A5-3E31118D4198}" dt="2023-01-29T04:34:18.095" v="4318" actId="47"/>
        <pc:sldMkLst>
          <pc:docMk/>
          <pc:sldMk cId="872203212" sldId="848"/>
        </pc:sldMkLst>
        <pc:spChg chg="mod">
          <ac:chgData name="Dr. Talal Saleh Alshihayb" userId="8b043d94-c3bc-4766-b109-9fc93264eb2d" providerId="ADAL" clId="{1814F31E-F0B7-4AEA-99A5-3E31118D4198}" dt="2023-01-28T16:54:55.922" v="4151" actId="113"/>
          <ac:spMkLst>
            <pc:docMk/>
            <pc:sldMk cId="872203212" sldId="848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8T16:59:19.206" v="4314" actId="14"/>
          <ac:spMkLst>
            <pc:docMk/>
            <pc:sldMk cId="872203212" sldId="848"/>
            <ac:spMk id="3" creationId="{ED3BAE5C-9C4A-BE99-047F-97BAC5242F31}"/>
          </ac:spMkLst>
        </pc:spChg>
      </pc:sldChg>
      <pc:sldChg chg="add del">
        <pc:chgData name="Dr. Talal Saleh Alshihayb" userId="8b043d94-c3bc-4766-b109-9fc93264eb2d" providerId="ADAL" clId="{1814F31E-F0B7-4AEA-99A5-3E31118D4198}" dt="2023-01-29T04:55:16.078" v="5196" actId="47"/>
        <pc:sldMkLst>
          <pc:docMk/>
          <pc:sldMk cId="3920178689" sldId="849"/>
        </pc:sldMkLst>
      </pc:sldChg>
      <pc:sldChg chg="add del">
        <pc:chgData name="Dr. Talal Saleh Alshihayb" userId="8b043d94-c3bc-4766-b109-9fc93264eb2d" providerId="ADAL" clId="{1814F31E-F0B7-4AEA-99A5-3E31118D4198}" dt="2023-01-29T04:55:17.673" v="5197" actId="47"/>
        <pc:sldMkLst>
          <pc:docMk/>
          <pc:sldMk cId="2908970193" sldId="850"/>
        </pc:sldMkLst>
      </pc:sldChg>
      <pc:sldChg chg="add del">
        <pc:chgData name="Dr. Talal Saleh Alshihayb" userId="8b043d94-c3bc-4766-b109-9fc93264eb2d" providerId="ADAL" clId="{1814F31E-F0B7-4AEA-99A5-3E31118D4198}" dt="2023-01-29T04:55:19.376" v="5198" actId="47"/>
        <pc:sldMkLst>
          <pc:docMk/>
          <pc:sldMk cId="3137082144" sldId="851"/>
        </pc:sldMkLst>
      </pc:sldChg>
      <pc:sldChg chg="add del">
        <pc:chgData name="Dr. Talal Saleh Alshihayb" userId="8b043d94-c3bc-4766-b109-9fc93264eb2d" providerId="ADAL" clId="{1814F31E-F0B7-4AEA-99A5-3E31118D4198}" dt="2023-01-29T04:55:21.606" v="5199" actId="47"/>
        <pc:sldMkLst>
          <pc:docMk/>
          <pc:sldMk cId="4084624527" sldId="852"/>
        </pc:sldMkLst>
      </pc:sldChg>
      <pc:sldChg chg="add del">
        <pc:chgData name="Dr. Talal Saleh Alshihayb" userId="8b043d94-c3bc-4766-b109-9fc93264eb2d" providerId="ADAL" clId="{1814F31E-F0B7-4AEA-99A5-3E31118D4198}" dt="2023-01-29T04:55:29.966" v="5201" actId="47"/>
        <pc:sldMkLst>
          <pc:docMk/>
          <pc:sldMk cId="2269424478" sldId="853"/>
        </pc:sldMkLst>
      </pc:sldChg>
      <pc:sldChg chg="add del">
        <pc:chgData name="Dr. Talal Saleh Alshihayb" userId="8b043d94-c3bc-4766-b109-9fc93264eb2d" providerId="ADAL" clId="{1814F31E-F0B7-4AEA-99A5-3E31118D4198}" dt="2023-01-29T04:55:30.932" v="5202" actId="47"/>
        <pc:sldMkLst>
          <pc:docMk/>
          <pc:sldMk cId="1857262836" sldId="854"/>
        </pc:sldMkLst>
      </pc:sldChg>
      <pc:sldChg chg="add del">
        <pc:chgData name="Dr. Talal Saleh Alshihayb" userId="8b043d94-c3bc-4766-b109-9fc93264eb2d" providerId="ADAL" clId="{1814F31E-F0B7-4AEA-99A5-3E31118D4198}" dt="2023-01-29T04:55:33.966" v="5205" actId="47"/>
        <pc:sldMkLst>
          <pc:docMk/>
          <pc:sldMk cId="2429260559" sldId="855"/>
        </pc:sldMkLst>
      </pc:sldChg>
      <pc:sldChg chg="add del">
        <pc:chgData name="Dr. Talal Saleh Alshihayb" userId="8b043d94-c3bc-4766-b109-9fc93264eb2d" providerId="ADAL" clId="{1814F31E-F0B7-4AEA-99A5-3E31118D4198}" dt="2023-01-29T04:55:31.980" v="5203" actId="47"/>
        <pc:sldMkLst>
          <pc:docMk/>
          <pc:sldMk cId="1362081160" sldId="856"/>
        </pc:sldMkLst>
      </pc:sldChg>
      <pc:sldChg chg="add del">
        <pc:chgData name="Dr. Talal Saleh Alshihayb" userId="8b043d94-c3bc-4766-b109-9fc93264eb2d" providerId="ADAL" clId="{1814F31E-F0B7-4AEA-99A5-3E31118D4198}" dt="2023-01-29T04:55:32.812" v="5204" actId="47"/>
        <pc:sldMkLst>
          <pc:docMk/>
          <pc:sldMk cId="1183152783" sldId="857"/>
        </pc:sldMkLst>
      </pc:sldChg>
      <pc:sldChg chg="add del">
        <pc:chgData name="Dr. Talal Saleh Alshihayb" userId="8b043d94-c3bc-4766-b109-9fc93264eb2d" providerId="ADAL" clId="{1814F31E-F0B7-4AEA-99A5-3E31118D4198}" dt="2023-01-29T04:55:36.252" v="5207" actId="47"/>
        <pc:sldMkLst>
          <pc:docMk/>
          <pc:sldMk cId="1024169968" sldId="858"/>
        </pc:sldMkLst>
      </pc:sldChg>
      <pc:sldChg chg="add del">
        <pc:chgData name="Dr. Talal Saleh Alshihayb" userId="8b043d94-c3bc-4766-b109-9fc93264eb2d" providerId="ADAL" clId="{1814F31E-F0B7-4AEA-99A5-3E31118D4198}" dt="2023-01-29T04:55:35.329" v="5206" actId="47"/>
        <pc:sldMkLst>
          <pc:docMk/>
          <pc:sldMk cId="3943687053" sldId="859"/>
        </pc:sldMkLst>
      </pc:sldChg>
      <pc:sldChg chg="modSp add mod">
        <pc:chgData name="Dr. Talal Saleh Alshihayb" userId="8b043d94-c3bc-4766-b109-9fc93264eb2d" providerId="ADAL" clId="{1814F31E-F0B7-4AEA-99A5-3E31118D4198}" dt="2023-01-29T05:25:51.052" v="6288" actId="20577"/>
        <pc:sldMkLst>
          <pc:docMk/>
          <pc:sldMk cId="2828837112" sldId="860"/>
        </pc:sldMkLst>
        <pc:spChg chg="mod">
          <ac:chgData name="Dr. Talal Saleh Alshihayb" userId="8b043d94-c3bc-4766-b109-9fc93264eb2d" providerId="ADAL" clId="{1814F31E-F0B7-4AEA-99A5-3E31118D4198}" dt="2023-01-29T05:02:14.122" v="5442" actId="113"/>
          <ac:spMkLst>
            <pc:docMk/>
            <pc:sldMk cId="2828837112" sldId="860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5:25:51.052" v="6288" actId="20577"/>
          <ac:spMkLst>
            <pc:docMk/>
            <pc:sldMk cId="2828837112" sldId="860"/>
            <ac:spMk id="3" creationId="{ED3BAE5C-9C4A-BE99-047F-97BAC5242F31}"/>
          </ac:spMkLst>
        </pc:spChg>
      </pc:sldChg>
      <pc:sldChg chg="addSp delSp modSp new mod">
        <pc:chgData name="Dr. Talal Saleh Alshihayb" userId="8b043d94-c3bc-4766-b109-9fc93264eb2d" providerId="ADAL" clId="{1814F31E-F0B7-4AEA-99A5-3E31118D4198}" dt="2023-01-29T05:24:45.513" v="6259" actId="1076"/>
        <pc:sldMkLst>
          <pc:docMk/>
          <pc:sldMk cId="3231797417" sldId="861"/>
        </pc:sldMkLst>
        <pc:spChg chg="del">
          <ac:chgData name="Dr. Talal Saleh Alshihayb" userId="8b043d94-c3bc-4766-b109-9fc93264eb2d" providerId="ADAL" clId="{1814F31E-F0B7-4AEA-99A5-3E31118D4198}" dt="2023-01-27T11:50:54.469" v="3447" actId="478"/>
          <ac:spMkLst>
            <pc:docMk/>
            <pc:sldMk cId="3231797417" sldId="861"/>
            <ac:spMk id="3" creationId="{33013287-A890-8BB7-4217-A5BFE8DCAF2D}"/>
          </ac:spMkLst>
        </pc:spChg>
        <pc:spChg chg="add mod">
          <ac:chgData name="Dr. Talal Saleh Alshihayb" userId="8b043d94-c3bc-4766-b109-9fc93264eb2d" providerId="ADAL" clId="{1814F31E-F0B7-4AEA-99A5-3E31118D4198}" dt="2023-01-29T05:24:45.513" v="6259" actId="1076"/>
          <ac:spMkLst>
            <pc:docMk/>
            <pc:sldMk cId="3231797417" sldId="861"/>
            <ac:spMk id="8" creationId="{85FEE68B-FCFB-EA6A-8C9A-A68169780576}"/>
          </ac:spMkLst>
        </pc:spChg>
        <pc:picChg chg="add mod">
          <ac:chgData name="Dr. Talal Saleh Alshihayb" userId="8b043d94-c3bc-4766-b109-9fc93264eb2d" providerId="ADAL" clId="{1814F31E-F0B7-4AEA-99A5-3E31118D4198}" dt="2023-01-27T11:46:52.138" v="3409"/>
          <ac:picMkLst>
            <pc:docMk/>
            <pc:sldMk cId="3231797417" sldId="861"/>
            <ac:picMk id="4" creationId="{BFE7C252-F86D-DE8B-D496-C6802C486E91}"/>
          </ac:picMkLst>
        </pc:picChg>
        <pc:picChg chg="add mod modCrop">
          <ac:chgData name="Dr. Talal Saleh Alshihayb" userId="8b043d94-c3bc-4766-b109-9fc93264eb2d" providerId="ADAL" clId="{1814F31E-F0B7-4AEA-99A5-3E31118D4198}" dt="2023-01-27T11:49:31.693" v="3442" actId="1076"/>
          <ac:picMkLst>
            <pc:docMk/>
            <pc:sldMk cId="3231797417" sldId="861"/>
            <ac:picMk id="6" creationId="{2AA9DDFE-60D8-F922-54EB-D4389C11E76A}"/>
          </ac:picMkLst>
        </pc:picChg>
        <pc:picChg chg="add mod modCrop">
          <ac:chgData name="Dr. Talal Saleh Alshihayb" userId="8b043d94-c3bc-4766-b109-9fc93264eb2d" providerId="ADAL" clId="{1814F31E-F0B7-4AEA-99A5-3E31118D4198}" dt="2023-01-27T11:51:21.122" v="3467" actId="1076"/>
          <ac:picMkLst>
            <pc:docMk/>
            <pc:sldMk cId="3231797417" sldId="861"/>
            <ac:picMk id="10" creationId="{8DDA1BE0-6DB3-F6D9-CEA0-4FDD64A7B4D6}"/>
          </ac:picMkLst>
        </pc:picChg>
      </pc:sldChg>
      <pc:sldChg chg="new del">
        <pc:chgData name="Dr. Talal Saleh Alshihayb" userId="8b043d94-c3bc-4766-b109-9fc93264eb2d" providerId="ADAL" clId="{1814F31E-F0B7-4AEA-99A5-3E31118D4198}" dt="2023-01-29T04:44:13.287" v="4701" actId="47"/>
        <pc:sldMkLst>
          <pc:docMk/>
          <pc:sldMk cId="3589823743" sldId="862"/>
        </pc:sldMkLst>
      </pc:sldChg>
      <pc:sldChg chg="addSp modSp new mod">
        <pc:chgData name="Dr. Talal Saleh Alshihayb" userId="8b043d94-c3bc-4766-b109-9fc93264eb2d" providerId="ADAL" clId="{1814F31E-F0B7-4AEA-99A5-3E31118D4198}" dt="2023-01-29T05:18:20.370" v="5879" actId="1076"/>
        <pc:sldMkLst>
          <pc:docMk/>
          <pc:sldMk cId="2078155442" sldId="863"/>
        </pc:sldMkLst>
        <pc:spChg chg="mod">
          <ac:chgData name="Dr. Talal Saleh Alshihayb" userId="8b043d94-c3bc-4766-b109-9fc93264eb2d" providerId="ADAL" clId="{1814F31E-F0B7-4AEA-99A5-3E31118D4198}" dt="2023-01-29T05:06:48.186" v="5835" actId="20577"/>
          <ac:spMkLst>
            <pc:docMk/>
            <pc:sldMk cId="2078155442" sldId="863"/>
            <ac:spMk id="2" creationId="{E6975FC3-BEC6-67E1-0CE4-B67D210246CA}"/>
          </ac:spMkLst>
        </pc:spChg>
        <pc:spChg chg="mod">
          <ac:chgData name="Dr. Talal Saleh Alshihayb" userId="8b043d94-c3bc-4766-b109-9fc93264eb2d" providerId="ADAL" clId="{1814F31E-F0B7-4AEA-99A5-3E31118D4198}" dt="2023-01-29T04:35:30.748" v="4442" actId="20577"/>
          <ac:spMkLst>
            <pc:docMk/>
            <pc:sldMk cId="2078155442" sldId="863"/>
            <ac:spMk id="3" creationId="{6CB35A63-D2DD-35EE-376E-31DEE6FD9AB1}"/>
          </ac:spMkLst>
        </pc:spChg>
        <pc:spChg chg="add mod">
          <ac:chgData name="Dr. Talal Saleh Alshihayb" userId="8b043d94-c3bc-4766-b109-9fc93264eb2d" providerId="ADAL" clId="{1814F31E-F0B7-4AEA-99A5-3E31118D4198}" dt="2023-01-29T05:08:00.058" v="5853" actId="1076"/>
          <ac:spMkLst>
            <pc:docMk/>
            <pc:sldMk cId="2078155442" sldId="863"/>
            <ac:spMk id="8" creationId="{905AEA13-AFCB-1E3A-6078-B2B470A0F373}"/>
          </ac:spMkLst>
        </pc:spChg>
        <pc:spChg chg="add mod">
          <ac:chgData name="Dr. Talal Saleh Alshihayb" userId="8b043d94-c3bc-4766-b109-9fc93264eb2d" providerId="ADAL" clId="{1814F31E-F0B7-4AEA-99A5-3E31118D4198}" dt="2023-01-29T05:18:20.370" v="5879" actId="1076"/>
          <ac:spMkLst>
            <pc:docMk/>
            <pc:sldMk cId="2078155442" sldId="863"/>
            <ac:spMk id="12" creationId="{E845882A-7D26-3EF2-F594-1300A4C8B530}"/>
          </ac:spMkLst>
        </pc:spChg>
        <pc:picChg chg="add mod">
          <ac:chgData name="Dr. Talal Saleh Alshihayb" userId="8b043d94-c3bc-4766-b109-9fc93264eb2d" providerId="ADAL" clId="{1814F31E-F0B7-4AEA-99A5-3E31118D4198}" dt="2023-01-29T05:01:45.502" v="5398"/>
          <ac:picMkLst>
            <pc:docMk/>
            <pc:sldMk cId="2078155442" sldId="863"/>
            <ac:picMk id="4" creationId="{8A856EED-4B3A-9A97-8C18-AB6F0367E3C4}"/>
          </ac:picMkLst>
        </pc:picChg>
        <pc:picChg chg="add mod modCrop">
          <ac:chgData name="Dr. Talal Saleh Alshihayb" userId="8b043d94-c3bc-4766-b109-9fc93264eb2d" providerId="ADAL" clId="{1814F31E-F0B7-4AEA-99A5-3E31118D4198}" dt="2023-01-29T05:07:46.869" v="5849" actId="1076"/>
          <ac:picMkLst>
            <pc:docMk/>
            <pc:sldMk cId="2078155442" sldId="863"/>
            <ac:picMk id="6" creationId="{5D4C08EB-D7EE-6E9A-9D0C-89F673CB934C}"/>
          </ac:picMkLst>
        </pc:picChg>
        <pc:picChg chg="add mod modCrop">
          <ac:chgData name="Dr. Talal Saleh Alshihayb" userId="8b043d94-c3bc-4766-b109-9fc93264eb2d" providerId="ADAL" clId="{1814F31E-F0B7-4AEA-99A5-3E31118D4198}" dt="2023-01-29T05:18:02.852" v="5875" actId="1076"/>
          <ac:picMkLst>
            <pc:docMk/>
            <pc:sldMk cId="2078155442" sldId="863"/>
            <ac:picMk id="10" creationId="{8B1CF5D5-3B9A-7DEF-7E57-DEB3C7CAEEE4}"/>
          </ac:picMkLst>
        </pc:picChg>
      </pc:sldChg>
      <pc:sldChg chg="addSp delSp modSp new mod">
        <pc:chgData name="Dr. Talal Saleh Alshihayb" userId="8b043d94-c3bc-4766-b109-9fc93264eb2d" providerId="ADAL" clId="{1814F31E-F0B7-4AEA-99A5-3E31118D4198}" dt="2023-01-29T05:01:53.995" v="5408" actId="1036"/>
        <pc:sldMkLst>
          <pc:docMk/>
          <pc:sldMk cId="1147178917" sldId="864"/>
        </pc:sldMkLst>
        <pc:picChg chg="add del mod modCrop">
          <ac:chgData name="Dr. Talal Saleh Alshihayb" userId="8b043d94-c3bc-4766-b109-9fc93264eb2d" providerId="ADAL" clId="{1814F31E-F0B7-4AEA-99A5-3E31118D4198}" dt="2023-01-29T04:58:26.090" v="5288" actId="478"/>
          <ac:picMkLst>
            <pc:docMk/>
            <pc:sldMk cId="1147178917" sldId="864"/>
            <ac:picMk id="5" creationId="{F8107E09-1C5E-373C-3BAB-5DFEDC9A21CA}"/>
          </ac:picMkLst>
        </pc:picChg>
        <pc:picChg chg="add mod modCrop">
          <ac:chgData name="Dr. Talal Saleh Alshihayb" userId="8b043d94-c3bc-4766-b109-9fc93264eb2d" providerId="ADAL" clId="{1814F31E-F0B7-4AEA-99A5-3E31118D4198}" dt="2023-01-29T05:01:53.995" v="5408" actId="1036"/>
          <ac:picMkLst>
            <pc:docMk/>
            <pc:sldMk cId="1147178917" sldId="864"/>
            <ac:picMk id="7" creationId="{E38757AD-1675-D521-C504-347E5551DCB8}"/>
          </ac:picMkLst>
        </pc:picChg>
        <pc:picChg chg="add mod modCrop">
          <ac:chgData name="Dr. Talal Saleh Alshihayb" userId="8b043d94-c3bc-4766-b109-9fc93264eb2d" providerId="ADAL" clId="{1814F31E-F0B7-4AEA-99A5-3E31118D4198}" dt="2023-01-29T05:01:53.995" v="5408" actId="1036"/>
          <ac:picMkLst>
            <pc:docMk/>
            <pc:sldMk cId="1147178917" sldId="864"/>
            <ac:picMk id="9" creationId="{B9B4F1F9-0FAB-1ECB-2DA0-F3BA42103013}"/>
          </ac:picMkLst>
        </pc:picChg>
        <pc:picChg chg="add mod">
          <ac:chgData name="Dr. Talal Saleh Alshihayb" userId="8b043d94-c3bc-4766-b109-9fc93264eb2d" providerId="ADAL" clId="{1814F31E-F0B7-4AEA-99A5-3E31118D4198}" dt="2023-01-29T05:01:48.838" v="5399"/>
          <ac:picMkLst>
            <pc:docMk/>
            <pc:sldMk cId="1147178917" sldId="864"/>
            <ac:picMk id="10" creationId="{297BC8F1-4146-95D8-291E-052DF9EF2F5B}"/>
          </ac:picMkLst>
        </pc:picChg>
      </pc:sldChg>
      <pc:sldChg chg="add del">
        <pc:chgData name="Dr. Talal Saleh Alshihayb" userId="8b043d94-c3bc-4766-b109-9fc93264eb2d" providerId="ADAL" clId="{1814F31E-F0B7-4AEA-99A5-3E31118D4198}" dt="2023-01-29T04:40:27.265" v="4641"/>
        <pc:sldMkLst>
          <pc:docMk/>
          <pc:sldMk cId="2035257788" sldId="864"/>
        </pc:sldMkLst>
      </pc:sldChg>
      <pc:sldChg chg="addSp modSp new mod">
        <pc:chgData name="Dr. Talal Saleh Alshihayb" userId="8b043d94-c3bc-4766-b109-9fc93264eb2d" providerId="ADAL" clId="{1814F31E-F0B7-4AEA-99A5-3E31118D4198}" dt="2023-01-29T05:01:57.152" v="5409"/>
        <pc:sldMkLst>
          <pc:docMk/>
          <pc:sldMk cId="1810461691" sldId="865"/>
        </pc:sldMkLst>
        <pc:spChg chg="mod">
          <ac:chgData name="Dr. Talal Saleh Alshihayb" userId="8b043d94-c3bc-4766-b109-9fc93264eb2d" providerId="ADAL" clId="{1814F31E-F0B7-4AEA-99A5-3E31118D4198}" dt="2023-01-29T05:01:02.614" v="5393" actId="313"/>
          <ac:spMkLst>
            <pc:docMk/>
            <pc:sldMk cId="1810461691" sldId="865"/>
            <ac:spMk id="2" creationId="{052B7A3C-1FB4-4C61-03B7-2651659F9451}"/>
          </ac:spMkLst>
        </pc:spChg>
        <pc:spChg chg="mod">
          <ac:chgData name="Dr. Talal Saleh Alshihayb" userId="8b043d94-c3bc-4766-b109-9fc93264eb2d" providerId="ADAL" clId="{1814F31E-F0B7-4AEA-99A5-3E31118D4198}" dt="2023-01-29T05:01:13.107" v="5397" actId="5793"/>
          <ac:spMkLst>
            <pc:docMk/>
            <pc:sldMk cId="1810461691" sldId="865"/>
            <ac:spMk id="3" creationId="{6F99E55A-6FFA-ED77-96C0-B4A5568CF2AC}"/>
          </ac:spMkLst>
        </pc:spChg>
        <pc:picChg chg="add mod">
          <ac:chgData name="Dr. Talal Saleh Alshihayb" userId="8b043d94-c3bc-4766-b109-9fc93264eb2d" providerId="ADAL" clId="{1814F31E-F0B7-4AEA-99A5-3E31118D4198}" dt="2023-01-29T05:01:57.152" v="5409"/>
          <ac:picMkLst>
            <pc:docMk/>
            <pc:sldMk cId="1810461691" sldId="865"/>
            <ac:picMk id="4" creationId="{DA5094CB-D2D4-36FA-E3BD-0F19DB435AC1}"/>
          </ac:picMkLst>
        </pc:picChg>
      </pc:sldChg>
      <pc:sldChg chg="addSp modSp new mod">
        <pc:chgData name="Dr. Talal Saleh Alshihayb" userId="8b043d94-c3bc-4766-b109-9fc93264eb2d" providerId="ADAL" clId="{1814F31E-F0B7-4AEA-99A5-3E31118D4198}" dt="2023-01-29T05:24:15.364" v="6254"/>
        <pc:sldMkLst>
          <pc:docMk/>
          <pc:sldMk cId="1676335061" sldId="866"/>
        </pc:sldMkLst>
        <pc:picChg chg="add mod">
          <ac:chgData name="Dr. Talal Saleh Alshihayb" userId="8b043d94-c3bc-4766-b109-9fc93264eb2d" providerId="ADAL" clId="{1814F31E-F0B7-4AEA-99A5-3E31118D4198}" dt="2023-01-29T05:24:09.175" v="6253" actId="1076"/>
          <ac:picMkLst>
            <pc:docMk/>
            <pc:sldMk cId="1676335061" sldId="866"/>
            <ac:picMk id="4" creationId="{ADA0E6AD-1F06-89D5-5EC2-1D19A13CA09E}"/>
          </ac:picMkLst>
        </pc:picChg>
        <pc:picChg chg="add mod">
          <ac:chgData name="Dr. Talal Saleh Alshihayb" userId="8b043d94-c3bc-4766-b109-9fc93264eb2d" providerId="ADAL" clId="{1814F31E-F0B7-4AEA-99A5-3E31118D4198}" dt="2023-01-29T05:24:15.364" v="6254"/>
          <ac:picMkLst>
            <pc:docMk/>
            <pc:sldMk cId="1676335061" sldId="866"/>
            <ac:picMk id="5" creationId="{1BF8CCCA-09C6-9A5A-E0B9-02800545ABB3}"/>
          </ac:picMkLst>
        </pc:picChg>
      </pc:sldChg>
      <pc:sldChg chg="addSp modSp new mod">
        <pc:chgData name="Dr. Talal Saleh Alshihayb" userId="8b043d94-c3bc-4766-b109-9fc93264eb2d" providerId="ADAL" clId="{1814F31E-F0B7-4AEA-99A5-3E31118D4198}" dt="2023-01-29T05:45:04.868" v="6522"/>
        <pc:sldMkLst>
          <pc:docMk/>
          <pc:sldMk cId="1844083701" sldId="867"/>
        </pc:sldMkLst>
        <pc:spChg chg="mod">
          <ac:chgData name="Dr. Talal Saleh Alshihayb" userId="8b043d94-c3bc-4766-b109-9fc93264eb2d" providerId="ADAL" clId="{1814F31E-F0B7-4AEA-99A5-3E31118D4198}" dt="2023-01-29T05:37:17.924" v="6312" actId="113"/>
          <ac:spMkLst>
            <pc:docMk/>
            <pc:sldMk cId="1844083701" sldId="867"/>
            <ac:spMk id="2" creationId="{E8B52A8B-52AA-CA22-B5D2-87DDD1F4F36F}"/>
          </ac:spMkLst>
        </pc:spChg>
        <pc:spChg chg="add mod">
          <ac:chgData name="Dr. Talal Saleh Alshihayb" userId="8b043d94-c3bc-4766-b109-9fc93264eb2d" providerId="ADAL" clId="{1814F31E-F0B7-4AEA-99A5-3E31118D4198}" dt="2023-01-29T05:38:24.166" v="6370" actId="1076"/>
          <ac:spMkLst>
            <pc:docMk/>
            <pc:sldMk cId="1844083701" sldId="867"/>
            <ac:spMk id="8" creationId="{7A1A8986-F496-12BB-F569-A9212C11AABA}"/>
          </ac:spMkLst>
        </pc:spChg>
        <pc:spChg chg="add mod">
          <ac:chgData name="Dr. Talal Saleh Alshihayb" userId="8b043d94-c3bc-4766-b109-9fc93264eb2d" providerId="ADAL" clId="{1814F31E-F0B7-4AEA-99A5-3E31118D4198}" dt="2023-01-29T05:43:01.257" v="6423" actId="208"/>
          <ac:spMkLst>
            <pc:docMk/>
            <pc:sldMk cId="1844083701" sldId="867"/>
            <ac:spMk id="10" creationId="{9F4C353A-0626-53D8-7894-32316862330F}"/>
          </ac:spMkLst>
        </pc:spChg>
        <pc:spChg chg="add mod">
          <ac:chgData name="Dr. Talal Saleh Alshihayb" userId="8b043d94-c3bc-4766-b109-9fc93264eb2d" providerId="ADAL" clId="{1814F31E-F0B7-4AEA-99A5-3E31118D4198}" dt="2023-01-29T05:43:08.821" v="6426" actId="1076"/>
          <ac:spMkLst>
            <pc:docMk/>
            <pc:sldMk cId="1844083701" sldId="867"/>
            <ac:spMk id="11" creationId="{ABFC472F-AE09-6D20-5320-538DBED6847B}"/>
          </ac:spMkLst>
        </pc:spChg>
        <pc:spChg chg="add mod">
          <ac:chgData name="Dr. Talal Saleh Alshihayb" userId="8b043d94-c3bc-4766-b109-9fc93264eb2d" providerId="ADAL" clId="{1814F31E-F0B7-4AEA-99A5-3E31118D4198}" dt="2023-01-29T05:43:13.971" v="6428" actId="1076"/>
          <ac:spMkLst>
            <pc:docMk/>
            <pc:sldMk cId="1844083701" sldId="867"/>
            <ac:spMk id="12" creationId="{D50906D8-EB18-D958-C3EE-2EC8E3BCECA6}"/>
          </ac:spMkLst>
        </pc:spChg>
        <pc:spChg chg="add mod">
          <ac:chgData name="Dr. Talal Saleh Alshihayb" userId="8b043d94-c3bc-4766-b109-9fc93264eb2d" providerId="ADAL" clId="{1814F31E-F0B7-4AEA-99A5-3E31118D4198}" dt="2023-01-29T05:43:18.649" v="6430" actId="1076"/>
          <ac:spMkLst>
            <pc:docMk/>
            <pc:sldMk cId="1844083701" sldId="867"/>
            <ac:spMk id="13" creationId="{017BA8F6-FF46-6E51-D39A-FE1D283E67EB}"/>
          </ac:spMkLst>
        </pc:spChg>
        <pc:picChg chg="add mod modCrop">
          <ac:chgData name="Dr. Talal Saleh Alshihayb" userId="8b043d94-c3bc-4766-b109-9fc93264eb2d" providerId="ADAL" clId="{1814F31E-F0B7-4AEA-99A5-3E31118D4198}" dt="2023-01-29T05:37:55.778" v="6349" actId="14100"/>
          <ac:picMkLst>
            <pc:docMk/>
            <pc:sldMk cId="1844083701" sldId="867"/>
            <ac:picMk id="5" creationId="{96605D97-B95C-C584-57CD-B3292EE30AB3}"/>
          </ac:picMkLst>
        </pc:picChg>
        <pc:picChg chg="add mod">
          <ac:chgData name="Dr. Talal Saleh Alshihayb" userId="8b043d94-c3bc-4766-b109-9fc93264eb2d" providerId="ADAL" clId="{1814F31E-F0B7-4AEA-99A5-3E31118D4198}" dt="2023-01-29T05:45:04.868" v="6522"/>
          <ac:picMkLst>
            <pc:docMk/>
            <pc:sldMk cId="1844083701" sldId="867"/>
            <ac:picMk id="14" creationId="{0071AF0F-6369-D82F-FEB6-E77188739F81}"/>
          </ac:picMkLst>
        </pc:picChg>
        <pc:cxnChg chg="add mod">
          <ac:chgData name="Dr. Talal Saleh Alshihayb" userId="8b043d94-c3bc-4766-b109-9fc93264eb2d" providerId="ADAL" clId="{1814F31E-F0B7-4AEA-99A5-3E31118D4198}" dt="2023-01-29T05:38:38.256" v="6372" actId="14100"/>
          <ac:cxnSpMkLst>
            <pc:docMk/>
            <pc:sldMk cId="1844083701" sldId="867"/>
            <ac:cxnSpMk id="7" creationId="{17161673-09EA-2469-5CAE-B09C5A6344D7}"/>
          </ac:cxnSpMkLst>
        </pc:cxnChg>
      </pc:sldChg>
      <pc:sldChg chg="addSp delSp modSp new mod">
        <pc:chgData name="Dr. Talal Saleh Alshihayb" userId="8b043d94-c3bc-4766-b109-9fc93264eb2d" providerId="ADAL" clId="{1814F31E-F0B7-4AEA-99A5-3E31118D4198}" dt="2023-01-29T05:45:02.459" v="6521"/>
        <pc:sldMkLst>
          <pc:docMk/>
          <pc:sldMk cId="3572555186" sldId="868"/>
        </pc:sldMkLst>
        <pc:spChg chg="mod">
          <ac:chgData name="Dr. Talal Saleh Alshihayb" userId="8b043d94-c3bc-4766-b109-9fc93264eb2d" providerId="ADAL" clId="{1814F31E-F0B7-4AEA-99A5-3E31118D4198}" dt="2023-01-29T05:38:50.934" v="6396" actId="113"/>
          <ac:spMkLst>
            <pc:docMk/>
            <pc:sldMk cId="3572555186" sldId="868"/>
            <ac:spMk id="2" creationId="{2AB38A1D-6AC6-7279-F831-9E086866CAAC}"/>
          </ac:spMkLst>
        </pc:spChg>
        <pc:spChg chg="del">
          <ac:chgData name="Dr. Talal Saleh Alshihayb" userId="8b043d94-c3bc-4766-b109-9fc93264eb2d" providerId="ADAL" clId="{1814F31E-F0B7-4AEA-99A5-3E31118D4198}" dt="2023-01-29T05:41:46.047" v="6397" actId="478"/>
          <ac:spMkLst>
            <pc:docMk/>
            <pc:sldMk cId="3572555186" sldId="868"/>
            <ac:spMk id="3" creationId="{A3AC23E8-4367-6840-2EDB-9AC5B0ECD69E}"/>
          </ac:spMkLst>
        </pc:spChg>
        <pc:spChg chg="add mod">
          <ac:chgData name="Dr. Talal Saleh Alshihayb" userId="8b043d94-c3bc-4766-b109-9fc93264eb2d" providerId="ADAL" clId="{1814F31E-F0B7-4AEA-99A5-3E31118D4198}" dt="2023-01-29T05:43:24.955" v="6432" actId="1076"/>
          <ac:spMkLst>
            <pc:docMk/>
            <pc:sldMk cId="3572555186" sldId="868"/>
            <ac:spMk id="6" creationId="{7B07BC21-143B-ECA8-87CB-551DFF0490AF}"/>
          </ac:spMkLst>
        </pc:spChg>
        <pc:spChg chg="add mod">
          <ac:chgData name="Dr. Talal Saleh Alshihayb" userId="8b043d94-c3bc-4766-b109-9fc93264eb2d" providerId="ADAL" clId="{1814F31E-F0B7-4AEA-99A5-3E31118D4198}" dt="2023-01-29T05:43:29.302" v="6434" actId="1076"/>
          <ac:spMkLst>
            <pc:docMk/>
            <pc:sldMk cId="3572555186" sldId="868"/>
            <ac:spMk id="7" creationId="{BDD241A5-5CB1-500F-BF78-ADAF9F083121}"/>
          </ac:spMkLst>
        </pc:spChg>
        <pc:spChg chg="add mod">
          <ac:chgData name="Dr. Talal Saleh Alshihayb" userId="8b043d94-c3bc-4766-b109-9fc93264eb2d" providerId="ADAL" clId="{1814F31E-F0B7-4AEA-99A5-3E31118D4198}" dt="2023-01-29T05:44:21.786" v="6517" actId="14100"/>
          <ac:spMkLst>
            <pc:docMk/>
            <pc:sldMk cId="3572555186" sldId="868"/>
            <ac:spMk id="12" creationId="{A9CA60CE-02C4-7530-97B9-B2C56E05F9E7}"/>
          </ac:spMkLst>
        </pc:spChg>
        <pc:picChg chg="add mod modCrop">
          <ac:chgData name="Dr. Talal Saleh Alshihayb" userId="8b043d94-c3bc-4766-b109-9fc93264eb2d" providerId="ADAL" clId="{1814F31E-F0B7-4AEA-99A5-3E31118D4198}" dt="2023-01-29T05:42:09.528" v="6420" actId="1076"/>
          <ac:picMkLst>
            <pc:docMk/>
            <pc:sldMk cId="3572555186" sldId="868"/>
            <ac:picMk id="5" creationId="{EFD79DA0-AB5A-204A-39D9-631652957DCD}"/>
          </ac:picMkLst>
        </pc:picChg>
        <pc:picChg chg="add mod">
          <ac:chgData name="Dr. Talal Saleh Alshihayb" userId="8b043d94-c3bc-4766-b109-9fc93264eb2d" providerId="ADAL" clId="{1814F31E-F0B7-4AEA-99A5-3E31118D4198}" dt="2023-01-29T05:45:02.459" v="6521"/>
          <ac:picMkLst>
            <pc:docMk/>
            <pc:sldMk cId="3572555186" sldId="868"/>
            <ac:picMk id="15" creationId="{0ACE6CAA-6082-4A1B-7CDD-FD79C0862F37}"/>
          </ac:picMkLst>
        </pc:picChg>
        <pc:cxnChg chg="add mod">
          <ac:chgData name="Dr. Talal Saleh Alshihayb" userId="8b043d94-c3bc-4766-b109-9fc93264eb2d" providerId="ADAL" clId="{1814F31E-F0B7-4AEA-99A5-3E31118D4198}" dt="2023-01-29T05:43:58.153" v="6440" actId="14100"/>
          <ac:cxnSpMkLst>
            <pc:docMk/>
            <pc:sldMk cId="3572555186" sldId="868"/>
            <ac:cxnSpMk id="8" creationId="{1BD714A9-2801-CF13-A11D-7492F86208B8}"/>
          </ac:cxnSpMkLst>
        </pc:cxnChg>
        <pc:cxnChg chg="add mod">
          <ac:chgData name="Dr. Talal Saleh Alshihayb" userId="8b043d94-c3bc-4766-b109-9fc93264eb2d" providerId="ADAL" clId="{1814F31E-F0B7-4AEA-99A5-3E31118D4198}" dt="2023-01-29T05:44:41.864" v="6520" actId="14100"/>
          <ac:cxnSpMkLst>
            <pc:docMk/>
            <pc:sldMk cId="3572555186" sldId="868"/>
            <ac:cxnSpMk id="13" creationId="{6B2E01BE-5AF2-E500-2988-A914BC52125C}"/>
          </ac:cxnSpMkLst>
        </pc:cxnChg>
      </pc:sldChg>
      <pc:sldChg chg="modSp new mod">
        <pc:chgData name="Dr. Talal Saleh Alshihayb" userId="8b043d94-c3bc-4766-b109-9fc93264eb2d" providerId="ADAL" clId="{1814F31E-F0B7-4AEA-99A5-3E31118D4198}" dt="2023-01-29T06:52:43.893" v="6691" actId="27636"/>
        <pc:sldMkLst>
          <pc:docMk/>
          <pc:sldMk cId="671363598" sldId="869"/>
        </pc:sldMkLst>
        <pc:spChg chg="mod">
          <ac:chgData name="Dr. Talal Saleh Alshihayb" userId="8b043d94-c3bc-4766-b109-9fc93264eb2d" providerId="ADAL" clId="{1814F31E-F0B7-4AEA-99A5-3E31118D4198}" dt="2023-01-29T06:51:02.833" v="6524"/>
          <ac:spMkLst>
            <pc:docMk/>
            <pc:sldMk cId="671363598" sldId="869"/>
            <ac:spMk id="2" creationId="{4759838E-A23F-1495-CD36-355A8C54BAFE}"/>
          </ac:spMkLst>
        </pc:spChg>
        <pc:spChg chg="mod">
          <ac:chgData name="Dr. Talal Saleh Alshihayb" userId="8b043d94-c3bc-4766-b109-9fc93264eb2d" providerId="ADAL" clId="{1814F31E-F0B7-4AEA-99A5-3E31118D4198}" dt="2023-01-29T06:52:43.893" v="6691" actId="27636"/>
          <ac:spMkLst>
            <pc:docMk/>
            <pc:sldMk cId="671363598" sldId="869"/>
            <ac:spMk id="3" creationId="{C8152063-E2ED-2E34-B7C0-3307B75A38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6Uzn-8uMI" TargetMode="External"/><Relationship Id="rId2" Type="http://schemas.openxmlformats.org/officeDocument/2006/relationships/hyperlink" Target="https://www.youtube.com/watch?v=FTC-5P1VFF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twitter.com/13adh13/status/1406664117147123715" TargetMode="External"/><Relationship Id="rId4" Type="http://schemas.openxmlformats.org/officeDocument/2006/relationships/hyperlink" Target="https://www.youtube.com/watch?v=rgLINRH4XPQ&amp;t=4498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cribbr.com/citing-sources/how-to-paraphras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Scientific Writing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2A10AAB-77E4-886E-4DD2-CE827BC84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59" y="3602037"/>
            <a:ext cx="11742821" cy="218487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 b="1" i="1" dirty="0"/>
              <a:t>Talal Alshihayb</a:t>
            </a:r>
            <a:r>
              <a:rPr lang="en-US" sz="2200" dirty="0"/>
              <a:t> </a:t>
            </a:r>
            <a:r>
              <a:rPr lang="en-US" sz="2200" baseline="30000" dirty="0"/>
              <a:t>BDS, </a:t>
            </a:r>
            <a:r>
              <a:rPr lang="en-US" sz="2200" baseline="30000" dirty="0" err="1"/>
              <a:t>DScD</a:t>
            </a:r>
            <a:endParaRPr lang="en-US" sz="2200" baseline="300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Diplomate, American Board of Dental Public Health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Assistant Professor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Preventive Dental Science, College of Dentistry, King Saud bin Abdulaziz University for Health Sciences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Health Policy and Health Services Research, Henry M. Goldman School of Dental Medicine, Boston University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6E882-A852-DD72-E0F1-051E7C3061EA}"/>
              </a:ext>
            </a:extLst>
          </p:cNvPr>
          <p:cNvSpPr txBox="1"/>
          <p:nvPr/>
        </p:nvSpPr>
        <p:spPr>
          <a:xfrm>
            <a:off x="4848626" y="5985162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B89F6-A423-1D81-29E5-DFA987E63400}"/>
              </a:ext>
            </a:extLst>
          </p:cNvPr>
          <p:cNvSpPr txBox="1"/>
          <p:nvPr/>
        </p:nvSpPr>
        <p:spPr>
          <a:xfrm>
            <a:off x="5001542" y="5575705"/>
            <a:ext cx="218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February </a:t>
            </a:r>
            <a:r>
              <a:rPr lang="en-US" b="1" dirty="0"/>
              <a:t>1</a:t>
            </a:r>
            <a:r>
              <a:rPr lang="en-US" sz="1800" b="1" dirty="0"/>
              <a:t>, 2024</a:t>
            </a:r>
          </a:p>
        </p:txBody>
      </p:sp>
      <p:pic>
        <p:nvPicPr>
          <p:cNvPr id="12" name="Picture 2" descr="C:\Documents and Settings\ahourani\Desktop\GSDM_2.jpg">
            <a:extLst>
              <a:ext uri="{FF2B5EF4-FFF2-40B4-BE49-F238E27FC236}">
                <a16:creationId xmlns:a16="http://schemas.microsoft.com/office/drawing/2014/main" id="{9E078BBC-4C1A-4DAD-C547-078597FD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0" y="40687"/>
            <a:ext cx="1554480" cy="6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is scientific writing?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to communicate your research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9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a research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draft (outline of manuscript)</a:t>
            </a:r>
          </a:p>
          <a:p>
            <a:endParaRPr lang="en-US" dirty="0"/>
          </a:p>
          <a:p>
            <a:r>
              <a:rPr lang="en-US" dirty="0"/>
              <a:t>Begin writing even if ideas are not fully formed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B897F-D005-8CE3-9620-6290AD7E1023}"/>
              </a:ext>
            </a:extLst>
          </p:cNvPr>
          <p:cNvSpPr txBox="1"/>
          <p:nvPr/>
        </p:nvSpPr>
        <p:spPr>
          <a:xfrm>
            <a:off x="3048573" y="6586400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KJ. Writing for epidemiology. Epidemiology. 1998 May 1;9(3):333-7.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0926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Feedback on your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published paper usually goes through multiple rounds of revision</a:t>
            </a:r>
          </a:p>
          <a:p>
            <a:r>
              <a:rPr lang="en-US" dirty="0"/>
              <a:t>You should evaluate your work</a:t>
            </a:r>
          </a:p>
          <a:p>
            <a:r>
              <a:rPr lang="en-US" dirty="0"/>
              <a:t>Send to others for a read</a:t>
            </a:r>
          </a:p>
          <a:p>
            <a:pPr lvl="1"/>
            <a:r>
              <a:rPr lang="en-US" dirty="0"/>
              <a:t>Colleagues</a:t>
            </a:r>
          </a:p>
          <a:p>
            <a:pPr lvl="1"/>
            <a:r>
              <a:rPr lang="en-US" dirty="0"/>
              <a:t>Coauthors</a:t>
            </a:r>
          </a:p>
          <a:p>
            <a:pPr lvl="1"/>
            <a:r>
              <a:rPr lang="en-US" dirty="0"/>
              <a:t>Supervisors</a:t>
            </a:r>
          </a:p>
          <a:p>
            <a:r>
              <a:rPr lang="en-US" dirty="0"/>
              <a:t>“What question will occur to the reader at this point?”</a:t>
            </a:r>
          </a:p>
          <a:p>
            <a:pPr lvl="1"/>
            <a:r>
              <a:rPr lang="en-US" dirty="0"/>
              <a:t>Requires you to know your audience (scientific, general public, etc.)</a:t>
            </a:r>
          </a:p>
          <a:p>
            <a:r>
              <a:rPr lang="en-US" dirty="0"/>
              <a:t>“Do not assume that readers know about your topic than they actually do”</a:t>
            </a:r>
          </a:p>
          <a:p>
            <a:r>
              <a:rPr lang="en-US" dirty="0"/>
              <a:t>The better you explain, the wider your audience</a:t>
            </a:r>
          </a:p>
          <a:p>
            <a:r>
              <a:rPr lang="en-US" dirty="0"/>
              <a:t>Keep your feelings away (do not take it personal)</a:t>
            </a:r>
          </a:p>
          <a:p>
            <a:r>
              <a:rPr lang="en-US" dirty="0"/>
              <a:t>Keep it brief	</a:t>
            </a:r>
          </a:p>
          <a:p>
            <a:pPr lvl="1"/>
            <a:r>
              <a:rPr lang="en-US" dirty="0"/>
              <a:t>Journals have limits on number of words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C0F8F-3C4B-F0C2-A22D-BD03B7B39C03}"/>
              </a:ext>
            </a:extLst>
          </p:cNvPr>
          <p:cNvSpPr txBox="1"/>
          <p:nvPr/>
        </p:nvSpPr>
        <p:spPr>
          <a:xfrm>
            <a:off x="3048573" y="6586400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KJ. Writing for epidemiology. Epidemiology. 1998 May 1;9(3):333-7.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0572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Grammar and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</a:t>
            </a:r>
          </a:p>
          <a:p>
            <a:pPr lvl="1"/>
            <a:r>
              <a:rPr lang="en-US" dirty="0"/>
              <a:t>Technical jargon</a:t>
            </a:r>
          </a:p>
          <a:p>
            <a:pPr lvl="1"/>
            <a:r>
              <a:rPr lang="en-US" dirty="0"/>
              <a:t>Passive voice</a:t>
            </a:r>
          </a:p>
          <a:p>
            <a:pPr lvl="1"/>
            <a:r>
              <a:rPr lang="en-US" dirty="0"/>
              <a:t>Excessive use of abbreviations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335F5-8E50-F654-56D0-CAB4EE3A5CAB}"/>
              </a:ext>
            </a:extLst>
          </p:cNvPr>
          <p:cNvSpPr txBox="1"/>
          <p:nvPr/>
        </p:nvSpPr>
        <p:spPr>
          <a:xfrm>
            <a:off x="3048573" y="6586400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KJ. Writing for epidemiology. Epidemiology. 1998 May 1;9(3):333-7.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6393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CA1E0-E743-7714-0B66-C8D1BF2BE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0" t="31227" r="13554" b="5324"/>
          <a:stretch/>
        </p:blipFill>
        <p:spPr>
          <a:xfrm>
            <a:off x="1158240" y="681037"/>
            <a:ext cx="9875520" cy="56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6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77B2D-8D2C-3946-7910-D2E238325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44" t="9931" r="18833" b="7869"/>
          <a:stretch/>
        </p:blipFill>
        <p:spPr>
          <a:xfrm>
            <a:off x="3795103" y="110744"/>
            <a:ext cx="4297680" cy="65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7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3-5 paragraphs</a:t>
            </a:r>
          </a:p>
          <a:p>
            <a:r>
              <a:rPr lang="en-US" dirty="0"/>
              <a:t>Funnel shape</a:t>
            </a:r>
          </a:p>
          <a:p>
            <a:r>
              <a:rPr lang="en-US" dirty="0"/>
              <a:t>Logical sequence of sentences withing a paragraph</a:t>
            </a:r>
          </a:p>
          <a:p>
            <a:r>
              <a:rPr lang="en-US" dirty="0"/>
              <a:t>Smooth transition between paragraphs (start of a paragraph should be related to end of previous paragraph)</a:t>
            </a:r>
          </a:p>
          <a:p>
            <a:r>
              <a:rPr lang="en-US" dirty="0"/>
              <a:t>Should explain</a:t>
            </a:r>
          </a:p>
          <a:p>
            <a:pPr lvl="1"/>
            <a:r>
              <a:rPr lang="en-US" dirty="0"/>
              <a:t>General background</a:t>
            </a:r>
          </a:p>
          <a:p>
            <a:pPr lvl="1"/>
            <a:r>
              <a:rPr lang="en-US" dirty="0"/>
              <a:t>Specifics</a:t>
            </a:r>
          </a:p>
          <a:p>
            <a:pPr lvl="1"/>
            <a:r>
              <a:rPr lang="en-US" dirty="0"/>
              <a:t>Previous studies</a:t>
            </a:r>
          </a:p>
          <a:p>
            <a:pPr lvl="1"/>
            <a:r>
              <a:rPr lang="en-US" dirty="0"/>
              <a:t>Gaps/limitations of previous studies</a:t>
            </a:r>
          </a:p>
          <a:p>
            <a:pPr lvl="1"/>
            <a:r>
              <a:rPr lang="en-US" dirty="0"/>
              <a:t>Theoretical aspects (causal mechanism for why the exposure may affect the outcome)</a:t>
            </a:r>
          </a:p>
          <a:p>
            <a:pPr lvl="1"/>
            <a:r>
              <a:rPr lang="en-US" dirty="0"/>
              <a:t>Research question/hypothesis/aims/objectives</a:t>
            </a:r>
          </a:p>
          <a:p>
            <a:r>
              <a:rPr lang="en-US" dirty="0"/>
              <a:t>Use connecting words like moreover, furthermore, additionally, however, etc.</a:t>
            </a:r>
          </a:p>
          <a:p>
            <a:r>
              <a:rPr lang="en-US" dirty="0"/>
              <a:t>May be limited by number of words based on journal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58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4A13-6D4B-4BB6-8382-B138DF0E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543C-DF7C-4415-A702-BB0A0B363BAE}"/>
              </a:ext>
            </a:extLst>
          </p:cNvPr>
          <p:cNvSpPr txBox="1"/>
          <p:nvPr/>
        </p:nvSpPr>
        <p:spPr>
          <a:xfrm>
            <a:off x="2055679" y="2152731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969"/>
                </a:solidFill>
                <a:latin typeface="Tw Cen MT" panose="020B0602020104020603" pitchFamily="34" charset="0"/>
              </a:rPr>
              <a:t>Paragraph 1: Background of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D7428-F5ED-4490-84D4-D59F8689D7D2}"/>
              </a:ext>
            </a:extLst>
          </p:cNvPr>
          <p:cNvSpPr txBox="1"/>
          <p:nvPr/>
        </p:nvSpPr>
        <p:spPr>
          <a:xfrm>
            <a:off x="2055680" y="2935705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2CBBE"/>
                </a:solidFill>
                <a:latin typeface="Tw Cen MT" panose="020B0602020104020603" pitchFamily="34" charset="0"/>
              </a:rPr>
              <a:t>Paragraph 2: Specifics of problem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F6965-677C-4B09-8232-3B299336858C}"/>
              </a:ext>
            </a:extLst>
          </p:cNvPr>
          <p:cNvSpPr txBox="1"/>
          <p:nvPr/>
        </p:nvSpPr>
        <p:spPr>
          <a:xfrm>
            <a:off x="2055679" y="381798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EC630"/>
                </a:solidFill>
                <a:latin typeface="Tw Cen MT" panose="020B0602020104020603" pitchFamily="34" charset="0"/>
              </a:rPr>
              <a:t>Paragraph 3: More specifics of problem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BC0AB-F2FC-4E14-B420-4A3440DFDF65}"/>
              </a:ext>
            </a:extLst>
          </p:cNvPr>
          <p:cNvSpPr txBox="1"/>
          <p:nvPr/>
        </p:nvSpPr>
        <p:spPr>
          <a:xfrm>
            <a:off x="2055679" y="458539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D7373"/>
                </a:solidFill>
                <a:latin typeface="Tw Cen MT" panose="020B0602020104020603" pitchFamily="34" charset="0"/>
              </a:rPr>
              <a:t>Paragraph 4: Identify the gap in the literature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3F4F0-A971-4028-9737-D15D18165ED8}"/>
              </a:ext>
            </a:extLst>
          </p:cNvPr>
          <p:cNvSpPr txBox="1"/>
          <p:nvPr/>
        </p:nvSpPr>
        <p:spPr>
          <a:xfrm>
            <a:off x="2055679" y="535280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w Cen MT" panose="020B0602020104020603" pitchFamily="34" charset="0"/>
              </a:rPr>
              <a:t>Paragraph 5: Your aim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282E-D90E-4BF0-8725-C73A8DACC74C}"/>
              </a:ext>
            </a:extLst>
          </p:cNvPr>
          <p:cNvGrpSpPr/>
          <p:nvPr/>
        </p:nvGrpSpPr>
        <p:grpSpPr>
          <a:xfrm>
            <a:off x="7483642" y="2021453"/>
            <a:ext cx="4510122" cy="3964874"/>
            <a:chOff x="7366763" y="1780320"/>
            <a:chExt cx="4510122" cy="39648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E2BC07-74A1-489B-B39A-CE08C696C421}"/>
                </a:ext>
              </a:extLst>
            </p:cNvPr>
            <p:cNvSpPr/>
            <p:nvPr/>
          </p:nvSpPr>
          <p:spPr>
            <a:xfrm>
              <a:off x="7366763" y="1780320"/>
              <a:ext cx="4510122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FF5969"/>
            </a:solidFill>
            <a:ln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A74755-DC8F-4E83-916C-47DCFFB23B12}"/>
                </a:ext>
              </a:extLst>
            </p:cNvPr>
            <p:cNvSpPr/>
            <p:nvPr/>
          </p:nvSpPr>
          <p:spPr>
            <a:xfrm>
              <a:off x="7782710" y="2582104"/>
              <a:ext cx="3671353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52CBBE"/>
            </a:solidFill>
            <a:ln>
              <a:solidFill>
                <a:srgbClr val="52CB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6A6FF9-C440-428F-A816-F882E155F488}"/>
                </a:ext>
              </a:extLst>
            </p:cNvPr>
            <p:cNvSpPr/>
            <p:nvPr/>
          </p:nvSpPr>
          <p:spPr>
            <a:xfrm>
              <a:off x="8119597" y="3381906"/>
              <a:ext cx="2997582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FEC630"/>
            </a:solidFill>
            <a:ln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C211050-5C7F-4B7C-86D5-5319309DAAD2}"/>
                </a:ext>
              </a:extLst>
            </p:cNvPr>
            <p:cNvSpPr/>
            <p:nvPr/>
          </p:nvSpPr>
          <p:spPr>
            <a:xfrm>
              <a:off x="8387727" y="4163649"/>
              <a:ext cx="2468195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5D7373"/>
            </a:solidFill>
            <a:ln>
              <a:solidFill>
                <a:srgbClr val="5D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73CA53-3DD5-488D-A2A4-73C91958280B}"/>
                </a:ext>
              </a:extLst>
            </p:cNvPr>
            <p:cNvSpPr/>
            <p:nvPr/>
          </p:nvSpPr>
          <p:spPr>
            <a:xfrm>
              <a:off x="8614612" y="4942882"/>
              <a:ext cx="2014430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8B57741-0D62-4AB7-8821-C8BFDB98E18A}"/>
              </a:ext>
            </a:extLst>
          </p:cNvPr>
          <p:cNvSpPr txBox="1"/>
          <p:nvPr/>
        </p:nvSpPr>
        <p:spPr>
          <a:xfrm>
            <a:off x="8963237" y="1461915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Broad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E663C6-9C51-4D44-AF56-36E6D8B2F4C1}"/>
              </a:ext>
            </a:extLst>
          </p:cNvPr>
          <p:cNvSpPr txBox="1"/>
          <p:nvPr/>
        </p:nvSpPr>
        <p:spPr>
          <a:xfrm>
            <a:off x="8963237" y="603121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Specific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AF086-B160-42CD-BD3F-5F80887CF148}"/>
              </a:ext>
            </a:extLst>
          </p:cNvPr>
          <p:cNvSpPr txBox="1"/>
          <p:nvPr/>
        </p:nvSpPr>
        <p:spPr>
          <a:xfrm>
            <a:off x="378133" y="2198897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BC7A18-FD57-4281-9739-09475FEF3A15}"/>
              </a:ext>
            </a:extLst>
          </p:cNvPr>
          <p:cNvSpPr txBox="1"/>
          <p:nvPr/>
        </p:nvSpPr>
        <p:spPr>
          <a:xfrm>
            <a:off x="378133" y="3028038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3F8E1-78B0-4F98-ABD8-37F5AC1E2050}"/>
              </a:ext>
            </a:extLst>
          </p:cNvPr>
          <p:cNvSpPr txBox="1"/>
          <p:nvPr/>
        </p:nvSpPr>
        <p:spPr>
          <a:xfrm>
            <a:off x="378133" y="3839529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5E4011-649D-452F-90CF-06384BFFDCA7}"/>
              </a:ext>
            </a:extLst>
          </p:cNvPr>
          <p:cNvSpPr txBox="1"/>
          <p:nvPr/>
        </p:nvSpPr>
        <p:spPr>
          <a:xfrm>
            <a:off x="378133" y="4599442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FF55E-A00B-47F0-AD24-76C0949A20C0}"/>
              </a:ext>
            </a:extLst>
          </p:cNvPr>
          <p:cNvSpPr txBox="1"/>
          <p:nvPr/>
        </p:nvSpPr>
        <p:spPr>
          <a:xfrm>
            <a:off x="378133" y="5398966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F4E686-E207-4209-A774-E7C959C22487}"/>
              </a:ext>
            </a:extLst>
          </p:cNvPr>
          <p:cNvSpPr txBox="1"/>
          <p:nvPr/>
        </p:nvSpPr>
        <p:spPr>
          <a:xfrm>
            <a:off x="8963237" y="2201533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D771B8-D129-48EB-8451-05098B7A125B}"/>
              </a:ext>
            </a:extLst>
          </p:cNvPr>
          <p:cNvSpPr txBox="1"/>
          <p:nvPr/>
        </p:nvSpPr>
        <p:spPr>
          <a:xfrm>
            <a:off x="8963237" y="302037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C2432-92F7-4A99-A186-6697D26835C4}"/>
              </a:ext>
            </a:extLst>
          </p:cNvPr>
          <p:cNvSpPr txBox="1"/>
          <p:nvPr/>
        </p:nvSpPr>
        <p:spPr>
          <a:xfrm>
            <a:off x="8963237" y="3707704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36F749-D301-468B-B5E8-AD84EE18C08C}"/>
              </a:ext>
            </a:extLst>
          </p:cNvPr>
          <p:cNvSpPr txBox="1"/>
          <p:nvPr/>
        </p:nvSpPr>
        <p:spPr>
          <a:xfrm>
            <a:off x="8963237" y="457385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Unknown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132AD5-63B0-49A8-81DC-5E0D51A3A662}"/>
              </a:ext>
            </a:extLst>
          </p:cNvPr>
          <p:cNvSpPr txBox="1"/>
          <p:nvPr/>
        </p:nvSpPr>
        <p:spPr>
          <a:xfrm>
            <a:off x="8655857" y="5168133"/>
            <a:ext cx="215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Research question</a:t>
            </a:r>
          </a:p>
        </p:txBody>
      </p:sp>
      <p:pic>
        <p:nvPicPr>
          <p:cNvPr id="26" name="Picture 2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2D631EC-7982-4DF5-BBAE-BB10F2186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8879-FE9E-4FAA-9357-C5E14E66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How to write an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85E5-91FB-4364-9721-DD3E8A9D7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https://www.youtube.com/watch?v=FTC-5P1VFFU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https://www.youtube.com/watch?v=kW6Uzn-8uMI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https://www.youtube.com/watch?v=rgLINRH4XPQ&amp;t=4498s</a:t>
            </a:r>
            <a:endParaRPr lang="en-US" dirty="0"/>
          </a:p>
          <a:p>
            <a:r>
              <a:rPr lang="en-US" dirty="0">
                <a:hlinkClick r:id="rId5"/>
              </a:rPr>
              <a:t>https://twitter.com/13adh13/status/1406664117147123715</a:t>
            </a:r>
            <a:r>
              <a:rPr lang="en-US" dirty="0"/>
              <a:t> (check this short helpful thread)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0CE2A69-2209-4566-989C-C79FE3856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87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Should be very specific and detailed</a:t>
            </a:r>
          </a:p>
          <a:p>
            <a:r>
              <a:rPr lang="en-US" dirty="0"/>
              <a:t>If too many words, use online appendices or cite previous studies if methods were mentioned in them</a:t>
            </a:r>
          </a:p>
          <a:p>
            <a:r>
              <a:rPr lang="en-US" dirty="0"/>
              <a:t>Should explain</a:t>
            </a:r>
          </a:p>
          <a:p>
            <a:pPr lvl="1"/>
            <a:r>
              <a:rPr lang="en-US" dirty="0"/>
              <a:t>Data source</a:t>
            </a:r>
          </a:p>
          <a:p>
            <a:pPr lvl="1"/>
            <a:r>
              <a:rPr lang="en-US" dirty="0"/>
              <a:t>Study design</a:t>
            </a:r>
          </a:p>
          <a:p>
            <a:pPr lvl="1"/>
            <a:r>
              <a:rPr lang="en-US" dirty="0"/>
              <a:t>Target population (inclusion and exclusion criteria)</a:t>
            </a:r>
          </a:p>
          <a:p>
            <a:pPr lvl="1"/>
            <a:r>
              <a:rPr lang="en-US" dirty="0"/>
              <a:t>Sample size calculation</a:t>
            </a:r>
          </a:p>
          <a:p>
            <a:pPr lvl="1"/>
            <a:r>
              <a:rPr lang="en-US" dirty="0"/>
              <a:t>Variables (exposure, outcome, and covariates)</a:t>
            </a:r>
          </a:p>
          <a:p>
            <a:pPr lvl="1"/>
            <a:r>
              <a:rPr lang="en-US" dirty="0"/>
              <a:t>Measurements (data collection)</a:t>
            </a:r>
          </a:p>
          <a:p>
            <a:pPr lvl="1"/>
            <a:r>
              <a:rPr lang="en-US" dirty="0"/>
              <a:t>Validity and reliability of measurements</a:t>
            </a:r>
          </a:p>
          <a:p>
            <a:pPr lvl="1"/>
            <a:r>
              <a:rPr lang="en-US" dirty="0"/>
              <a:t>Statistical analysis</a:t>
            </a:r>
          </a:p>
          <a:p>
            <a:pPr lvl="1"/>
            <a:r>
              <a:rPr lang="en-US" dirty="0"/>
              <a:t>Sensitivity analysis (to check how sensitive results are to your study assumptions)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Causality and causal effects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Variables and </a:t>
            </a:r>
            <a:r>
              <a:rPr lang="en-US" dirty="0">
                <a:solidFill>
                  <a:schemeClr val="dk1"/>
                </a:solidFill>
              </a:rPr>
              <a:t>their description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Measures of central tendency and dispersion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Types of distributions and the theoretical distribution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Inferential statistics (p-values and confidence intervals)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Evaluation of primary studies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with population characteristics</a:t>
            </a:r>
          </a:p>
          <a:p>
            <a:r>
              <a:rPr lang="en-US" dirty="0"/>
              <a:t>Avoid presenting same results in tables/figures and text</a:t>
            </a:r>
          </a:p>
          <a:p>
            <a:r>
              <a:rPr lang="en-US" dirty="0"/>
              <a:t>Avoid interpretation of findings here (should be in discussion)</a:t>
            </a:r>
          </a:p>
          <a:p>
            <a:r>
              <a:rPr lang="en-US" dirty="0"/>
              <a:t>Should have</a:t>
            </a:r>
          </a:p>
          <a:p>
            <a:pPr lvl="1"/>
            <a:r>
              <a:rPr lang="en-US" dirty="0"/>
              <a:t>Baseline characteristics</a:t>
            </a:r>
          </a:p>
          <a:p>
            <a:pPr lvl="1"/>
            <a:r>
              <a:rPr lang="en-US" dirty="0"/>
              <a:t>Crude and adjusted measures of associations</a:t>
            </a:r>
          </a:p>
          <a:p>
            <a:pPr lvl="1"/>
            <a:r>
              <a:rPr lang="en-US" dirty="0"/>
              <a:t>Sensitivity analyses</a:t>
            </a:r>
          </a:p>
          <a:p>
            <a:r>
              <a:rPr lang="en-US" dirty="0"/>
              <a:t>Based on the order of your methods</a:t>
            </a:r>
          </a:p>
          <a:p>
            <a:r>
              <a:rPr lang="en-US" dirty="0"/>
              <a:t>Avoid table 2 fallacy (interpreting measures of associations of confounding variables in a model as causal effects)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5FF7-92AD-3002-9CC8-CD881162C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20151" r="21306" b="8772"/>
          <a:stretch/>
        </p:blipFill>
        <p:spPr>
          <a:xfrm>
            <a:off x="1934105" y="365125"/>
            <a:ext cx="7680960" cy="6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195-DC8E-C518-C87B-AD2FD704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B0AA-7B4F-B831-EFBC-55158C4A2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0E6AD-1F06-89D5-5EC2-1D19A13CA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7" t="19649" r="15492" b="28722"/>
          <a:stretch/>
        </p:blipFill>
        <p:spPr>
          <a:xfrm>
            <a:off x="701040" y="874653"/>
            <a:ext cx="10789920" cy="530231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BF8CCCA-09C6-9A5A-E0B9-02800545AB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5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Begin with summary of major findings</a:t>
            </a:r>
          </a:p>
          <a:p>
            <a:r>
              <a:rPr lang="en-US" dirty="0"/>
              <a:t>Discuss major findings and compare to previous studies</a:t>
            </a:r>
          </a:p>
          <a:p>
            <a:pPr lvl="1"/>
            <a:r>
              <a:rPr lang="en-US" dirty="0"/>
              <a:t>Explain why they were different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Avoid mentioning strengths</a:t>
            </a:r>
          </a:p>
          <a:p>
            <a:r>
              <a:rPr lang="en-US" dirty="0"/>
              <a:t>Avoid mentioning more research is needed</a:t>
            </a:r>
          </a:p>
          <a:p>
            <a:r>
              <a:rPr lang="en-US" dirty="0"/>
              <a:t>Avoid giving recommendations based on the findings of your paper (a single paper)</a:t>
            </a:r>
          </a:p>
          <a:p>
            <a:pPr lvl="1"/>
            <a:r>
              <a:rPr lang="en-US" dirty="0"/>
              <a:t>This need a body of literature (more than one study)</a:t>
            </a:r>
          </a:p>
          <a:p>
            <a:pPr lvl="1"/>
            <a:r>
              <a:rPr lang="en-US" dirty="0"/>
              <a:t>You can discuss the implications of your research though only if supported by causal methods</a:t>
            </a:r>
          </a:p>
          <a:p>
            <a:r>
              <a:rPr lang="en-US" dirty="0"/>
              <a:t>Conclusion (can be a separate component depending on journal)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3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D193-8CC5-9A65-A4C6-1228D57A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FE7C252-F86D-DE8B-D496-C6802C486E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9DDFE-60D8-F922-54EB-D4389C11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1" t="42306" r="32200" b="28421"/>
          <a:stretch/>
        </p:blipFill>
        <p:spPr>
          <a:xfrm>
            <a:off x="171879" y="269849"/>
            <a:ext cx="6766560" cy="3111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EE68B-FCFB-EA6A-8C9A-A68169780576}"/>
              </a:ext>
            </a:extLst>
          </p:cNvPr>
          <p:cNvSpPr txBox="1"/>
          <p:nvPr/>
        </p:nvSpPr>
        <p:spPr>
          <a:xfrm>
            <a:off x="6497052" y="6277431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https://twitter.com/T_Alshihayb/status/1557323736126308353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A1BE0-6DB3-F6D9-CEA0-4FDD64A7B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63" t="12531" r="34739" b="28521"/>
          <a:stretch/>
        </p:blipFill>
        <p:spPr>
          <a:xfrm>
            <a:off x="6938439" y="1027906"/>
            <a:ext cx="5212080" cy="52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9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paragraph summarizing the study</a:t>
            </a:r>
          </a:p>
          <a:p>
            <a:r>
              <a:rPr lang="en-US" dirty="0"/>
              <a:t>Can be part of discussion depending on journal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1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5FC3-BEC6-67E1-0CE4-B67D2102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5A63-D2DD-35EE-376E-31DEE6FD9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Ranges from 200-400 words depending on journal</a:t>
            </a:r>
          </a:p>
          <a:p>
            <a:r>
              <a:rPr lang="en-US" dirty="0"/>
              <a:t>A summary of the paper</a:t>
            </a:r>
          </a:p>
          <a:p>
            <a:r>
              <a:rPr lang="en-US" dirty="0"/>
              <a:t>Structured vs. unstructured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A856EED-4B3A-9A97-8C18-AB6F0367E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C08EB-D7EE-6E9A-9D0C-89F673CB9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9" t="15940" r="39285" b="18998"/>
          <a:stretch/>
        </p:blipFill>
        <p:spPr>
          <a:xfrm>
            <a:off x="7033317" y="2777580"/>
            <a:ext cx="4023360" cy="3839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5AEA13-AFCB-1E3A-6078-B2B470A0F373}"/>
              </a:ext>
            </a:extLst>
          </p:cNvPr>
          <p:cNvSpPr txBox="1"/>
          <p:nvPr/>
        </p:nvSpPr>
        <p:spPr>
          <a:xfrm>
            <a:off x="5997570" y="6647712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https://onlinelibrary.wiley.com/doi/10.1111/jcpe.13779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CF5D5-3B9A-7DEF-7E57-DEB3C7CAE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8" t="23458" r="37213" b="16291"/>
          <a:stretch/>
        </p:blipFill>
        <p:spPr>
          <a:xfrm>
            <a:off x="1251284" y="3429000"/>
            <a:ext cx="4206240" cy="3101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45882A-7D26-3EF2-F594-1300A4C8B530}"/>
              </a:ext>
            </a:extLst>
          </p:cNvPr>
          <p:cNvSpPr txBox="1"/>
          <p:nvPr/>
        </p:nvSpPr>
        <p:spPr>
          <a:xfrm>
            <a:off x="99576" y="6617526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https://journals.sagepub.com/doi/full/10.1177/00220345221128226</a:t>
            </a:r>
          </a:p>
        </p:txBody>
      </p:sp>
    </p:spTree>
    <p:extLst>
      <p:ext uri="{BB962C8B-B14F-4D97-AF65-F5344CB8AC3E}">
        <p14:creationId xmlns:p14="http://schemas.microsoft.com/office/powerpoint/2010/main" val="207815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Authorship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yours to give</a:t>
            </a:r>
          </a:p>
          <a:p>
            <a:r>
              <a:rPr lang="en-US" dirty="0"/>
              <a:t>Based on merit and work</a:t>
            </a:r>
          </a:p>
          <a:p>
            <a:r>
              <a:rPr lang="en-US" dirty="0"/>
              <a:t>ICMJE criteria</a:t>
            </a:r>
          </a:p>
          <a:p>
            <a:r>
              <a:rPr lang="en-US" dirty="0"/>
              <a:t>Order based on amount of work</a:t>
            </a:r>
          </a:p>
          <a:p>
            <a:pPr lvl="1"/>
            <a:r>
              <a:rPr lang="en-US" dirty="0"/>
              <a:t>First author does the major work</a:t>
            </a:r>
          </a:p>
          <a:p>
            <a:pPr lvl="1"/>
            <a:r>
              <a:rPr lang="en-US" dirty="0"/>
              <a:t>Last author usually a senior author</a:t>
            </a:r>
          </a:p>
          <a:p>
            <a:r>
              <a:rPr lang="en-US" dirty="0"/>
              <a:t>Avoid gifted authorship</a:t>
            </a:r>
          </a:p>
          <a:p>
            <a:r>
              <a:rPr lang="en-US" dirty="0"/>
              <a:t>Avoid gifted affiliations</a:t>
            </a:r>
          </a:p>
          <a:p>
            <a:r>
              <a:rPr lang="en-US" dirty="0"/>
              <a:t>Agree on things from the start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CED62-DEE2-A078-CBC0-7259C6159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38" t="7620" r="17697" b="6065"/>
          <a:stretch/>
        </p:blipFill>
        <p:spPr>
          <a:xfrm>
            <a:off x="6038418" y="1052232"/>
            <a:ext cx="6035040" cy="52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Journals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journal has its own limits and how the manuscript is structured</a:t>
            </a:r>
          </a:p>
          <a:p>
            <a:r>
              <a:rPr lang="en-US" dirty="0"/>
              <a:t>Check the author guidelines for each paper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0B6AE-6A5E-2AF4-8979-E90E7793A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" t="7218" r="10144" b="5324"/>
          <a:stretch/>
        </p:blipFill>
        <p:spPr>
          <a:xfrm>
            <a:off x="2674448" y="2962612"/>
            <a:ext cx="5577840" cy="36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34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DE2B-8B11-E251-D3C3-B3D684F8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67E85-7F8A-93E8-7F7A-F382D265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757AD-1675-D521-C504-347E5551D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6" t="7418" r="16026" b="5324"/>
          <a:stretch/>
        </p:blipFill>
        <p:spPr>
          <a:xfrm>
            <a:off x="61879" y="791039"/>
            <a:ext cx="6035040" cy="5036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B4F1F9-0FAB-1ECB-2DA0-F3BA42103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6" t="7418" r="15224" b="5324"/>
          <a:stretch/>
        </p:blipFill>
        <p:spPr>
          <a:xfrm>
            <a:off x="6153293" y="791039"/>
            <a:ext cx="6035040" cy="4964886"/>
          </a:xfrm>
          <a:prstGeom prst="rect">
            <a:avLst/>
          </a:prstGeom>
        </p:spPr>
      </p:pic>
      <p:pic>
        <p:nvPicPr>
          <p:cNvPr id="10" name="Picture 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97BC8F1-4146-95D8-291E-052DF9EF2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7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DE55-84C7-BD28-2F85-EF5C9FF1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is evidence based dentistry?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0AE6D-14EF-EE0F-875F-23D79AB21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“Doing the right thing, for the right patient, at the right time”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010A5F2-EFA4-5FB2-D19E-19CE326B2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FDD46-4B38-B3EC-93F5-9BEC04165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6" t="12231" r="34205" b="42657"/>
          <a:stretch/>
        </p:blipFill>
        <p:spPr>
          <a:xfrm>
            <a:off x="7720837" y="2564445"/>
            <a:ext cx="4063236" cy="3093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DB1F48-1A3A-6CD8-F454-CCB56849C1D2}"/>
              </a:ext>
            </a:extLst>
          </p:cNvPr>
          <p:cNvSpPr txBox="1"/>
          <p:nvPr/>
        </p:nvSpPr>
        <p:spPr>
          <a:xfrm>
            <a:off x="735071" y="3503353"/>
            <a:ext cx="67863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“The conscientious, explicit, and judicious use of current best evidence in making decisions about the care of individual patients. The practice of evidence-based medicine means integrating individual clinical expertise with the best available external clinical evidence from systematic research”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92362-19D6-E1F5-3A55-03460B24B6FB}"/>
              </a:ext>
            </a:extLst>
          </p:cNvPr>
          <p:cNvSpPr txBox="1"/>
          <p:nvPr/>
        </p:nvSpPr>
        <p:spPr>
          <a:xfrm>
            <a:off x="3356811" y="6216952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Sackett D.L.S.S., Richardson W.S., Rosenberg W., Haynes R.B. Evidence-Based Medicine: How to Practice and Teach EBM. 2nd ed. Edinburgh: Churchill Livingstone; 2000.</a:t>
            </a:r>
          </a:p>
        </p:txBody>
      </p:sp>
    </p:spTree>
    <p:extLst>
      <p:ext uri="{BB962C8B-B14F-4D97-AF65-F5344CB8AC3E}">
        <p14:creationId xmlns:p14="http://schemas.microsoft.com/office/powerpoint/2010/main" val="360822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33D7-77B3-4629-9F00-1C669989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Tips when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C61D5-6E1A-4A74-98F4-16D0553BE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clear and concise</a:t>
            </a:r>
          </a:p>
          <a:p>
            <a:r>
              <a:rPr lang="en-US" dirty="0"/>
              <a:t>Use appropriate tense (past, present, future)</a:t>
            </a:r>
          </a:p>
          <a:p>
            <a:r>
              <a:rPr lang="en-US" dirty="0"/>
              <a:t>Use appropriate punctuation (, . ; : etc.)</a:t>
            </a:r>
          </a:p>
          <a:p>
            <a:r>
              <a:rPr lang="en-US" dirty="0"/>
              <a:t>Use active voice (e.g., Brown et al conducted a study on so and so </a:t>
            </a:r>
            <a:r>
              <a:rPr lang="en-US" dirty="0">
                <a:solidFill>
                  <a:srgbClr val="FF0000"/>
                </a:solidFill>
              </a:rPr>
              <a:t>instead of </a:t>
            </a:r>
            <a:r>
              <a:rPr lang="en-US" dirty="0"/>
              <a:t>a study was conducted by Brown et al on so and so)</a:t>
            </a:r>
          </a:p>
          <a:p>
            <a:r>
              <a:rPr lang="en-US" dirty="0"/>
              <a:t>Use software like Grammarly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C15271E-D14A-43F4-AAB8-EB500363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3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7A3C-1FB4-4C61-03B7-2651659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Plagiarism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E55A-6FFA-ED77-96C0-B4A5568C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plagiarize</a:t>
            </a:r>
          </a:p>
          <a:p>
            <a:pPr lvl="1"/>
            <a:r>
              <a:rPr lang="en-US" dirty="0"/>
              <a:t>Copy &amp; paste or writing exact words of another source (even with citation)</a:t>
            </a:r>
          </a:p>
          <a:p>
            <a:pPr lvl="1"/>
            <a:r>
              <a:rPr lang="en-US" dirty="0"/>
              <a:t>Using others’ work without citing them </a:t>
            </a:r>
          </a:p>
          <a:p>
            <a:r>
              <a:rPr lang="en-US" dirty="0"/>
              <a:t>Use quotation marks when using the exact words of another person and cite him/her (if the exact phrase is needed)</a:t>
            </a:r>
          </a:p>
          <a:p>
            <a:r>
              <a:rPr lang="en-US" dirty="0"/>
              <a:t>Paraphrase a source and cite it (</a:t>
            </a:r>
            <a:r>
              <a:rPr lang="en-US" sz="1900" dirty="0">
                <a:hlinkClick r:id="rId2"/>
              </a:rPr>
              <a:t>https://www.scribbr.com/citing-sources/how-to-paraphrase/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Writing other people’s words in a different way while retaining the meaning of the original sentence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5094CB-D2D4-36FA-E3BD-0F19DB435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1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F5F0-22A5-4D57-85EE-0A828859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Checking plagiarism</a:t>
            </a:r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288B7D97-C54C-47A4-9164-9E108A8E6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04" y="1314536"/>
            <a:ext cx="10018791" cy="530352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35386B-4BD4-48FF-A6EA-E7A0E6A08D4E}"/>
              </a:ext>
            </a:extLst>
          </p:cNvPr>
          <p:cNvSpPr/>
          <p:nvPr/>
        </p:nvSpPr>
        <p:spPr>
          <a:xfrm>
            <a:off x="7342701" y="5156391"/>
            <a:ext cx="1849425" cy="240632"/>
          </a:xfrm>
          <a:prstGeom prst="roundRect">
            <a:avLst/>
          </a:prstGeom>
          <a:noFill/>
          <a:ln w="19050">
            <a:solidFill>
              <a:srgbClr val="5D737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AF13520-67F5-49A1-BD95-36BF43580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42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F5F0-22A5-4D57-85EE-0A828859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Checking plagiarism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35386B-4BD4-48FF-A6EA-E7A0E6A08D4E}"/>
              </a:ext>
            </a:extLst>
          </p:cNvPr>
          <p:cNvSpPr/>
          <p:nvPr/>
        </p:nvSpPr>
        <p:spPr>
          <a:xfrm>
            <a:off x="7342701" y="5156391"/>
            <a:ext cx="1849425" cy="240632"/>
          </a:xfrm>
          <a:prstGeom prst="roundRect">
            <a:avLst/>
          </a:prstGeom>
          <a:noFill/>
          <a:ln w="19050">
            <a:solidFill>
              <a:srgbClr val="5D737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486761-00D7-446D-8F64-8EE46FA5F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52" y="1460977"/>
            <a:ext cx="10394895" cy="530352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DFF299-2232-4073-A0D6-9DF13FA68772}"/>
              </a:ext>
            </a:extLst>
          </p:cNvPr>
          <p:cNvCxnSpPr/>
          <p:nvPr/>
        </p:nvCxnSpPr>
        <p:spPr>
          <a:xfrm>
            <a:off x="240632" y="2598821"/>
            <a:ext cx="597568" cy="0"/>
          </a:xfrm>
          <a:prstGeom prst="straightConnector1">
            <a:avLst/>
          </a:prstGeom>
          <a:ln w="190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6DCD6F2-02C2-4FEE-9C9B-71E015E79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20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52A8B-52AA-CA22-B5D2-87DDD1F4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Write collaboratively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95C7-90D5-A145-3290-B6A166F23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05D97-B95C-C584-57CD-B3292EE3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" t="7118" r="5534" b="5324"/>
          <a:stretch/>
        </p:blipFill>
        <p:spPr>
          <a:xfrm>
            <a:off x="1588170" y="1381967"/>
            <a:ext cx="8686800" cy="5442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161673-09EA-2469-5CAE-B09C5A6344D7}"/>
              </a:ext>
            </a:extLst>
          </p:cNvPr>
          <p:cNvCxnSpPr>
            <a:cxnSpLocks/>
          </p:cNvCxnSpPr>
          <p:nvPr/>
        </p:nvCxnSpPr>
        <p:spPr>
          <a:xfrm flipH="1">
            <a:off x="3911982" y="749395"/>
            <a:ext cx="6146418" cy="941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1A8986-F496-12BB-F569-A9212C11AABA}"/>
              </a:ext>
            </a:extLst>
          </p:cNvPr>
          <p:cNvSpPr txBox="1"/>
          <p:nvPr/>
        </p:nvSpPr>
        <p:spPr>
          <a:xfrm>
            <a:off x="10058400" y="511683"/>
            <a:ext cx="17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Zotero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4C353A-0626-53D8-7894-32316862330F}"/>
              </a:ext>
            </a:extLst>
          </p:cNvPr>
          <p:cNvSpPr/>
          <p:nvPr/>
        </p:nvSpPr>
        <p:spPr>
          <a:xfrm>
            <a:off x="8917119" y="3035622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FC472F-AE09-6D20-5320-538DBED6847B}"/>
              </a:ext>
            </a:extLst>
          </p:cNvPr>
          <p:cNvSpPr/>
          <p:nvPr/>
        </p:nvSpPr>
        <p:spPr>
          <a:xfrm>
            <a:off x="8917119" y="4311457"/>
            <a:ext cx="544536" cy="96750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0906D8-EB18-D958-C3EE-2EC8E3BCECA6}"/>
              </a:ext>
            </a:extLst>
          </p:cNvPr>
          <p:cNvSpPr/>
          <p:nvPr/>
        </p:nvSpPr>
        <p:spPr>
          <a:xfrm>
            <a:off x="8904765" y="5121265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17BA8F6-FF46-6E51-D39A-FE1D283E67EB}"/>
              </a:ext>
            </a:extLst>
          </p:cNvPr>
          <p:cNvSpPr/>
          <p:nvPr/>
        </p:nvSpPr>
        <p:spPr>
          <a:xfrm>
            <a:off x="8885536" y="5972083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71AF0F-6369-D82F-FEB6-E77188739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8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8A1D-6AC6-7279-F831-9E086866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Write collaboratively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79DA0-AB5A-204A-39D9-631652957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" r="1456" b="7268"/>
          <a:stretch/>
        </p:blipFill>
        <p:spPr>
          <a:xfrm>
            <a:off x="1973178" y="1388797"/>
            <a:ext cx="8412480" cy="5333471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B07BC21-143B-ECA8-87CB-551DFF0490AF}"/>
              </a:ext>
            </a:extLst>
          </p:cNvPr>
          <p:cNvSpPr/>
          <p:nvPr/>
        </p:nvSpPr>
        <p:spPr>
          <a:xfrm>
            <a:off x="8717738" y="5139430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D241A5-5CB1-500F-BF78-ADAF9F083121}"/>
              </a:ext>
            </a:extLst>
          </p:cNvPr>
          <p:cNvSpPr/>
          <p:nvPr/>
        </p:nvSpPr>
        <p:spPr>
          <a:xfrm>
            <a:off x="8717738" y="6040079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D714A9-2801-CF13-A11D-7492F86208B8}"/>
              </a:ext>
            </a:extLst>
          </p:cNvPr>
          <p:cNvCxnSpPr>
            <a:cxnSpLocks/>
          </p:cNvCxnSpPr>
          <p:nvPr/>
        </p:nvCxnSpPr>
        <p:spPr>
          <a:xfrm flipH="1">
            <a:off x="6882063" y="1027906"/>
            <a:ext cx="1079405" cy="793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CA60CE-02C4-7530-97B9-B2C56E05F9E7}"/>
              </a:ext>
            </a:extLst>
          </p:cNvPr>
          <p:cNvSpPr txBox="1"/>
          <p:nvPr/>
        </p:nvSpPr>
        <p:spPr>
          <a:xfrm>
            <a:off x="7954592" y="570641"/>
            <a:ext cx="398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Activate track changes so that others can see what changes you made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2E01BE-5AF2-E500-2988-A914BC52125C}"/>
              </a:ext>
            </a:extLst>
          </p:cNvPr>
          <p:cNvCxnSpPr>
            <a:cxnSpLocks/>
          </p:cNvCxnSpPr>
          <p:nvPr/>
        </p:nvCxnSpPr>
        <p:spPr>
          <a:xfrm flipH="1">
            <a:off x="4580020" y="1216972"/>
            <a:ext cx="3573953" cy="4376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ACE6CAA-6082-4A1B-7CDD-FD79C0862F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55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838E-A23F-1495-CD36-355A8C54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Write collaboratively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2063-E2ED-2E34-B7C0-3307B75A3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Version control</a:t>
            </a:r>
          </a:p>
          <a:p>
            <a:pPr lvl="1"/>
            <a:endParaRPr lang="en-US" dirty="0"/>
          </a:p>
          <a:p>
            <a:r>
              <a:rPr lang="en-US" dirty="0"/>
              <a:t>Manuscipt_version_1</a:t>
            </a:r>
          </a:p>
          <a:p>
            <a:r>
              <a:rPr lang="en-US" dirty="0"/>
              <a:t>Manuscipt_version_2</a:t>
            </a:r>
          </a:p>
          <a:p>
            <a:endParaRPr lang="en-US" dirty="0"/>
          </a:p>
          <a:p>
            <a:r>
              <a:rPr lang="en-US" dirty="0"/>
              <a:t>Manuscript_v1</a:t>
            </a:r>
          </a:p>
          <a:p>
            <a:r>
              <a:rPr lang="en-US" dirty="0"/>
              <a:t>Manuscript_v2</a:t>
            </a:r>
          </a:p>
          <a:p>
            <a:endParaRPr lang="en-US" dirty="0"/>
          </a:p>
          <a:p>
            <a:r>
              <a:rPr lang="en-US" dirty="0" err="1"/>
              <a:t>YYYY_MM_DD_manuscript</a:t>
            </a:r>
            <a:r>
              <a:rPr lang="en-US" dirty="0"/>
              <a:t> (2023_01_29_manuscript)</a:t>
            </a:r>
          </a:p>
          <a:p>
            <a:r>
              <a:rPr lang="en-US" dirty="0"/>
              <a:t>YYYY_MM_DD_manuscript_v1 (2023_01_29_manuscript_v1)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63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Take 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Know your audience before you write</a:t>
            </a:r>
          </a:p>
          <a:p>
            <a:r>
              <a:rPr lang="en-US" dirty="0"/>
              <a:t>Select the journal before you write</a:t>
            </a:r>
          </a:p>
          <a:p>
            <a:r>
              <a:rPr lang="en-US" dirty="0"/>
              <a:t>Know the guidelines of the journal</a:t>
            </a:r>
          </a:p>
          <a:p>
            <a:r>
              <a:rPr lang="en-US" dirty="0"/>
              <a:t>Start writing early</a:t>
            </a:r>
          </a:p>
          <a:p>
            <a:r>
              <a:rPr lang="en-US" dirty="0"/>
              <a:t>Be clear and concise</a:t>
            </a:r>
          </a:p>
          <a:p>
            <a:r>
              <a:rPr lang="en-US" dirty="0"/>
              <a:t>Use appropriate grammar</a:t>
            </a:r>
          </a:p>
          <a:p>
            <a:r>
              <a:rPr lang="en-US" dirty="0"/>
              <a:t>Do not plagiarize</a:t>
            </a:r>
          </a:p>
          <a:p>
            <a:r>
              <a:rPr lang="en-US" dirty="0"/>
              <a:t>Use Grammarly</a:t>
            </a:r>
          </a:p>
          <a:p>
            <a:r>
              <a:rPr lang="en-US" dirty="0"/>
              <a:t>Read The Elements of Style by William Strunk Jr</a:t>
            </a:r>
          </a:p>
          <a:p>
            <a:r>
              <a:rPr lang="en-US" dirty="0"/>
              <a:t>Be critical of your writing</a:t>
            </a:r>
          </a:p>
          <a:p>
            <a:r>
              <a:rPr lang="en-US" dirty="0"/>
              <a:t>Take feedback from others</a:t>
            </a:r>
          </a:p>
          <a:p>
            <a:r>
              <a:rPr lang="en-US" dirty="0"/>
              <a:t>Practice a lot</a:t>
            </a:r>
          </a:p>
          <a:p>
            <a:r>
              <a:rPr lang="en-US" dirty="0"/>
              <a:t>Read more papers to write better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7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b="1" dirty="0"/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75DC765-4647-4863-A4CD-666700E5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A79F-BF5C-A808-AAF2-72EDB768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Components of Evidence based dentistry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FFCC-A30B-51F4-1D40-1B85E9709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Scientific basis (research)</a:t>
            </a:r>
          </a:p>
          <a:p>
            <a:r>
              <a:rPr lang="en-US" dirty="0"/>
              <a:t>Clinical expertise (clinician)</a:t>
            </a:r>
          </a:p>
          <a:p>
            <a:r>
              <a:rPr lang="en-US" dirty="0"/>
              <a:t>Patient’s value (patient)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6EC49F0-4730-2475-416C-1475DA8551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1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D693-FB9F-DF19-16C2-9E758FCC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Evidence based dentistry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B1DD-8633-ADEE-30BE-255E25C65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Assemble evidence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evidence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Summarize evidence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CEAABEC-D0DC-95DB-989E-18BC98461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B96C-1105-7EBF-2F9C-92A12F02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Evidence based dentistry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365E-5159-28A2-9F4A-D912D6514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  <a:p>
            <a:pPr lvl="1"/>
            <a:r>
              <a:rPr lang="en-US" dirty="0"/>
              <a:t>Unstructured search of the literature</a:t>
            </a:r>
          </a:p>
          <a:p>
            <a:pPr lvl="1"/>
            <a:r>
              <a:rPr lang="en-US" dirty="0"/>
              <a:t>Informal</a:t>
            </a:r>
          </a:p>
          <a:p>
            <a:pPr lvl="1"/>
            <a:r>
              <a:rPr lang="en-US" dirty="0"/>
              <a:t>Subjective evaluation</a:t>
            </a:r>
          </a:p>
          <a:p>
            <a:pPr lvl="1"/>
            <a:r>
              <a:rPr lang="en-US" dirty="0"/>
              <a:t>Often based on the opinion of the author/s of the review</a:t>
            </a:r>
          </a:p>
          <a:p>
            <a:r>
              <a:rPr lang="en-US" dirty="0"/>
              <a:t>Systematic</a:t>
            </a:r>
          </a:p>
          <a:p>
            <a:pPr lvl="1"/>
            <a:r>
              <a:rPr lang="en-US" dirty="0"/>
              <a:t>Structured search of the literature</a:t>
            </a:r>
          </a:p>
          <a:p>
            <a:pPr lvl="1"/>
            <a:r>
              <a:rPr lang="en-US" dirty="0"/>
              <a:t>Formal</a:t>
            </a:r>
          </a:p>
          <a:p>
            <a:pPr lvl="1"/>
            <a:r>
              <a:rPr lang="en-US" dirty="0"/>
              <a:t>Objective evaluation (however this is often violated)</a:t>
            </a:r>
          </a:p>
          <a:p>
            <a:pPr lvl="1"/>
            <a:r>
              <a:rPr lang="en-US" dirty="0"/>
              <a:t>May include quantitative analysis (summary)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CECCB1-3C56-6CFD-FCC7-8B31840EF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6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B96C-1105-7EBF-2F9C-92A12F02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Systematic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365E-5159-28A2-9F4A-D912D6514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research question (PICOT)</a:t>
            </a:r>
          </a:p>
          <a:p>
            <a:r>
              <a:rPr lang="en-US" dirty="0"/>
              <a:t>The research questions guides the search strategy</a:t>
            </a:r>
          </a:p>
          <a:p>
            <a:r>
              <a:rPr lang="en-US" dirty="0"/>
              <a:t>Screen the papers and apply inclusion/exclusion criteria</a:t>
            </a:r>
          </a:p>
          <a:p>
            <a:r>
              <a:rPr lang="en-US" dirty="0"/>
              <a:t>Appraise the included papers based on tools (e.g., ROB 2, ROBIN-E, ROBIN-I, STROBE, CASP, etc.)</a:t>
            </a:r>
          </a:p>
          <a:p>
            <a:r>
              <a:rPr lang="en-US" dirty="0"/>
              <a:t>Report based on (PRISMA: Preferred Reporting Items for Systematic reviews and Meta-analysis)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CECCB1-3C56-6CFD-FCC7-8B31840EF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B96C-1105-7EBF-2F9C-92A12F02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365E-5159-28A2-9F4A-D912D6514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analysis of the results of previous studies (not their raw data)</a:t>
            </a:r>
          </a:p>
          <a:p>
            <a:r>
              <a:rPr lang="en-US" dirty="0"/>
              <a:t>Idea is to combine results from different studies to get a single estimate in hope to investigate:</a:t>
            </a:r>
          </a:p>
          <a:p>
            <a:pPr lvl="1"/>
            <a:r>
              <a:rPr lang="en-US" dirty="0"/>
              <a:t>Differences between them</a:t>
            </a:r>
          </a:p>
          <a:p>
            <a:pPr lvl="1"/>
            <a:r>
              <a:rPr lang="en-US" dirty="0"/>
              <a:t>Increase the sample size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CECCB1-3C56-6CFD-FCC7-8B31840EF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 Handout.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scientific writing.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different components of a research paper.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1506</Words>
  <Application>Microsoft Office PowerPoint</Application>
  <PresentationFormat>Widescreen</PresentationFormat>
  <Paragraphs>235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Symbol</vt:lpstr>
      <vt:lpstr>Tw Cen MT</vt:lpstr>
      <vt:lpstr>Office Theme</vt:lpstr>
      <vt:lpstr>Scientific Writing</vt:lpstr>
      <vt:lpstr>Recap</vt:lpstr>
      <vt:lpstr>What is evidence based dentistry?</vt:lpstr>
      <vt:lpstr>Components of Evidence based dentistry</vt:lpstr>
      <vt:lpstr>Evidence based dentistry</vt:lpstr>
      <vt:lpstr>Evidence based dentistry</vt:lpstr>
      <vt:lpstr>Systematic reviews</vt:lpstr>
      <vt:lpstr>Meta-analysis</vt:lpstr>
      <vt:lpstr>LECTURE  LEARNING OUTCOMES OF EACH OF THE DIDACTIC SESSIONS</vt:lpstr>
      <vt:lpstr>What is scientific writing?</vt:lpstr>
      <vt:lpstr>Writing a research paper</vt:lpstr>
      <vt:lpstr>Feedback on your writing</vt:lpstr>
      <vt:lpstr>Grammar and style</vt:lpstr>
      <vt:lpstr>PowerPoint Presentation</vt:lpstr>
      <vt:lpstr>PowerPoint Presentation</vt:lpstr>
      <vt:lpstr>Introduction</vt:lpstr>
      <vt:lpstr>Writing the introduction</vt:lpstr>
      <vt:lpstr>How to write an introduction</vt:lpstr>
      <vt:lpstr>Writing the methods</vt:lpstr>
      <vt:lpstr>Writing the results</vt:lpstr>
      <vt:lpstr>PowerPoint Presentation</vt:lpstr>
      <vt:lpstr>PowerPoint Presentation</vt:lpstr>
      <vt:lpstr>Writing the discussion</vt:lpstr>
      <vt:lpstr>PowerPoint Presentation</vt:lpstr>
      <vt:lpstr>Writing the conclusion</vt:lpstr>
      <vt:lpstr>Writing the abstract</vt:lpstr>
      <vt:lpstr>Authorship</vt:lpstr>
      <vt:lpstr>Journals requirements</vt:lpstr>
      <vt:lpstr>PowerPoint Presentation</vt:lpstr>
      <vt:lpstr>Tips when writing</vt:lpstr>
      <vt:lpstr>Plagiarism</vt:lpstr>
      <vt:lpstr>Checking plagiarism</vt:lpstr>
      <vt:lpstr>Checking plagiarism</vt:lpstr>
      <vt:lpstr>Write collaboratively</vt:lpstr>
      <vt:lpstr>Write collaboratively</vt:lpstr>
      <vt:lpstr>Write collaboratively</vt:lpstr>
      <vt:lpstr>Take home message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2023-11-22T10:55:02Z</dcterms:modified>
</cp:coreProperties>
</file>